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8_F38C41C7.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0A_B129B8DB.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F23_B8AE357F.xml" ContentType="application/vnd.ms-powerpoint.comments+xml"/>
  <Override PartName="/ppt/comments/modernComment_F07_BB6A1292.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F26_4D59E8B4.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8"/>
  </p:notesMasterIdLst>
  <p:sldIdLst>
    <p:sldId id="1471" r:id="rId5"/>
    <p:sldId id="3803" r:id="rId6"/>
    <p:sldId id="3816" r:id="rId7"/>
    <p:sldId id="305" r:id="rId8"/>
    <p:sldId id="3817" r:id="rId9"/>
    <p:sldId id="3818" r:id="rId10"/>
    <p:sldId id="3825" r:id="rId11"/>
    <p:sldId id="303" r:id="rId12"/>
    <p:sldId id="297" r:id="rId13"/>
    <p:sldId id="3796" r:id="rId14"/>
    <p:sldId id="3820" r:id="rId15"/>
    <p:sldId id="281" r:id="rId16"/>
    <p:sldId id="3879" r:id="rId17"/>
    <p:sldId id="3813" r:id="rId18"/>
    <p:sldId id="330" r:id="rId19"/>
    <p:sldId id="264" r:id="rId20"/>
    <p:sldId id="3833" r:id="rId21"/>
    <p:sldId id="3852" r:id="rId22"/>
    <p:sldId id="3853" r:id="rId23"/>
    <p:sldId id="3854" r:id="rId24"/>
    <p:sldId id="3855" r:id="rId25"/>
    <p:sldId id="3857" r:id="rId26"/>
    <p:sldId id="3856" r:id="rId27"/>
    <p:sldId id="3858" r:id="rId28"/>
    <p:sldId id="258" r:id="rId29"/>
    <p:sldId id="3863" r:id="rId30"/>
    <p:sldId id="3864" r:id="rId31"/>
    <p:sldId id="3830" r:id="rId32"/>
    <p:sldId id="3819" r:id="rId33"/>
    <p:sldId id="3832" r:id="rId34"/>
    <p:sldId id="288" r:id="rId35"/>
    <p:sldId id="3821" r:id="rId36"/>
    <p:sldId id="3859" r:id="rId37"/>
    <p:sldId id="3860" r:id="rId38"/>
    <p:sldId id="3861" r:id="rId39"/>
    <p:sldId id="266" r:id="rId40"/>
    <p:sldId id="3851" r:id="rId41"/>
    <p:sldId id="3834" r:id="rId42"/>
    <p:sldId id="3869" r:id="rId43"/>
    <p:sldId id="3831" r:id="rId44"/>
    <p:sldId id="3865" r:id="rId45"/>
    <p:sldId id="3866" r:id="rId46"/>
    <p:sldId id="259" r:id="rId47"/>
    <p:sldId id="3862" r:id="rId48"/>
    <p:sldId id="271" r:id="rId49"/>
    <p:sldId id="256" r:id="rId50"/>
    <p:sldId id="3867" r:id="rId51"/>
    <p:sldId id="3875" r:id="rId52"/>
    <p:sldId id="3844" r:id="rId53"/>
    <p:sldId id="3845" r:id="rId54"/>
    <p:sldId id="3846" r:id="rId55"/>
    <p:sldId id="3847" r:id="rId56"/>
    <p:sldId id="3848" r:id="rId57"/>
    <p:sldId id="3874" r:id="rId58"/>
    <p:sldId id="3878" r:id="rId59"/>
    <p:sldId id="3880" r:id="rId60"/>
    <p:sldId id="3808" r:id="rId61"/>
    <p:sldId id="295" r:id="rId62"/>
    <p:sldId id="3826" r:id="rId63"/>
    <p:sldId id="3827" r:id="rId64"/>
    <p:sldId id="3843" r:id="rId65"/>
    <p:sldId id="290" r:id="rId66"/>
    <p:sldId id="291" r:id="rId6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ECA7887-C122-E42D-D8E9-2E78E0FAC389}" name="L'Abate, Giovanni (CREA-AA)" initials="" userId="S::giovanni.labate@crea.gov.it::73db565a-5c75-48ac-b6b1-fa277a70cacb" providerId="AD"/>
  <p188:author id="{CFCA28F1-0B69-661A-7656-BBD6AC4D2A32}" name="Lachi, Andrea (CREA-AA)" initials="AL" userId="S::andrea.lachi@crea.gov.it::d9944960-b511-4692-a226-96e4a8102347" providerId="AD"/>
  <p188:author id="{E9D1B1F1-F253-FB0F-DF8F-9BD8093D484A}" name="Fantappie', Maria (CREA-AA)" initials="" userId="S::maria.fantappie@crea.gov.it::46e31e1a-eb1a-434f-a373-1fccb3bb8d5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67E51"/>
    <a:srgbClr val="E7E6E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B2FE44-3EDD-AA75-6533-1AD3A23B017D}" v="34" dt="2025-01-12T22:42:37.951"/>
    <p1510:client id="{6FB22402-4B2D-4131-B553-103289321973}" v="5" dt="2025-01-13T13:19:42.867"/>
    <p1510:client id="{D6051B82-5EF7-4BD4-9EAC-0D5F974FCE37}" v="125" dt="2025-01-13T06:21:48.457"/>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968" autoAdjust="0"/>
  </p:normalViewPr>
  <p:slideViewPr>
    <p:cSldViewPr snapToGrid="0">
      <p:cViewPr varScale="1">
        <p:scale>
          <a:sx n="115" d="100"/>
          <a:sy n="115" d="100"/>
        </p:scale>
        <p:origin x="312" y="10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chi, Andrea (CREA-AA)" userId="S::andrea.lachi@crea.gov.it::d9944960-b511-4692-a226-96e4a8102347" providerId="AD" clId="Web-{CDE1D7EA-E9A8-467B-8734-8E42B2243D69}"/>
    <pc:docChg chg="mod modSld">
      <pc:chgData name="Lachi, Andrea (CREA-AA)" userId="S::andrea.lachi@crea.gov.it::d9944960-b511-4692-a226-96e4a8102347" providerId="AD" clId="Web-{CDE1D7EA-E9A8-467B-8734-8E42B2243D69}" dt="2025-01-12T09:07:10.204" v="349"/>
      <pc:docMkLst>
        <pc:docMk/>
      </pc:docMkLst>
      <pc:sldChg chg="modNotes">
        <pc:chgData name="Lachi, Andrea (CREA-AA)" userId="S::andrea.lachi@crea.gov.it::d9944960-b511-4692-a226-96e4a8102347" providerId="AD" clId="Web-{CDE1D7EA-E9A8-467B-8734-8E42B2243D69}" dt="2025-01-12T08:59:28.457" v="348"/>
        <pc:sldMkLst>
          <pc:docMk/>
          <pc:sldMk cId="4086055367" sldId="264"/>
        </pc:sldMkLst>
      </pc:sldChg>
    </pc:docChg>
  </pc:docChgLst>
  <pc:docChgLst>
    <pc:chgData name="Fantappie', Maria (CREA-AA)" userId="S::maria.fantappie@crea.gov.it::46e31e1a-eb1a-434f-a373-1fccb3bb8d5a" providerId="AD" clId="Web-{1EB2FE44-3EDD-AA75-6533-1AD3A23B017D}"/>
    <pc:docChg chg="addSld delSld modSld">
      <pc:chgData name="Fantappie', Maria (CREA-AA)" userId="S::maria.fantappie@crea.gov.it::46e31e1a-eb1a-434f-a373-1fccb3bb8d5a" providerId="AD" clId="Web-{1EB2FE44-3EDD-AA75-6533-1AD3A23B017D}" dt="2025-01-12T22:42:37.951" v="23" actId="1076"/>
      <pc:docMkLst>
        <pc:docMk/>
      </pc:docMkLst>
      <pc:sldChg chg="addSp delSp modSp">
        <pc:chgData name="Fantappie', Maria (CREA-AA)" userId="S::maria.fantappie@crea.gov.it::46e31e1a-eb1a-434f-a373-1fccb3bb8d5a" providerId="AD" clId="Web-{1EB2FE44-3EDD-AA75-6533-1AD3A23B017D}" dt="2025-01-12T22:42:37.951" v="23" actId="1076"/>
        <pc:sldMkLst>
          <pc:docMk/>
          <pc:sldMk cId="1288025842" sldId="3808"/>
        </pc:sldMkLst>
        <pc:spChg chg="mod">
          <ac:chgData name="Fantappie', Maria (CREA-AA)" userId="S::maria.fantappie@crea.gov.it::46e31e1a-eb1a-434f-a373-1fccb3bb8d5a" providerId="AD" clId="Web-{1EB2FE44-3EDD-AA75-6533-1AD3A23B017D}" dt="2025-01-12T22:40:35.801" v="11" actId="20577"/>
          <ac:spMkLst>
            <pc:docMk/>
            <pc:sldMk cId="1288025842" sldId="3808"/>
            <ac:spMk id="2" creationId="{E38881CC-8E54-B06E-0863-B3CD215693E1}"/>
          </ac:spMkLst>
        </pc:spChg>
        <pc:picChg chg="add mod">
          <ac:chgData name="Fantappie', Maria (CREA-AA)" userId="S::maria.fantappie@crea.gov.it::46e31e1a-eb1a-434f-a373-1fccb3bb8d5a" providerId="AD" clId="Web-{1EB2FE44-3EDD-AA75-6533-1AD3A23B017D}" dt="2025-01-12T22:41:11.256" v="14" actId="1076"/>
          <ac:picMkLst>
            <pc:docMk/>
            <pc:sldMk cId="1288025842" sldId="3808"/>
            <ac:picMk id="3" creationId="{E2976110-F408-02E1-809A-4E64C6477008}"/>
          </ac:picMkLst>
        </pc:picChg>
        <pc:picChg chg="del">
          <ac:chgData name="Fantappie', Maria (CREA-AA)" userId="S::maria.fantappie@crea.gov.it::46e31e1a-eb1a-434f-a373-1fccb3bb8d5a" providerId="AD" clId="Web-{1EB2FE44-3EDD-AA75-6533-1AD3A23B017D}" dt="2025-01-12T22:40:19.065" v="9"/>
          <ac:picMkLst>
            <pc:docMk/>
            <pc:sldMk cId="1288025842" sldId="3808"/>
            <ac:picMk id="5" creationId="{DA0DCB23-3924-910F-7F58-7191A75DFF4C}"/>
          </ac:picMkLst>
        </pc:picChg>
        <pc:picChg chg="add mod">
          <ac:chgData name="Fantappie', Maria (CREA-AA)" userId="S::maria.fantappie@crea.gov.it::46e31e1a-eb1a-434f-a373-1fccb3bb8d5a" providerId="AD" clId="Web-{1EB2FE44-3EDD-AA75-6533-1AD3A23B017D}" dt="2025-01-12T22:42:37.951" v="23" actId="1076"/>
          <ac:picMkLst>
            <pc:docMk/>
            <pc:sldMk cId="1288025842" sldId="3808"/>
            <ac:picMk id="6" creationId="{1B8BBD1C-72D6-3E9A-9237-F8AD72A232C0}"/>
          </ac:picMkLst>
        </pc:picChg>
        <pc:picChg chg="del">
          <ac:chgData name="Fantappie', Maria (CREA-AA)" userId="S::maria.fantappie@crea.gov.it::46e31e1a-eb1a-434f-a373-1fccb3bb8d5a" providerId="AD" clId="Web-{1EB2FE44-3EDD-AA75-6533-1AD3A23B017D}" dt="2025-01-12T22:41:52.370" v="15"/>
          <ac:picMkLst>
            <pc:docMk/>
            <pc:sldMk cId="1288025842" sldId="3808"/>
            <ac:picMk id="8" creationId="{293BDD8F-1F94-383A-E5CE-E9C21F4238ED}"/>
          </ac:picMkLst>
        </pc:picChg>
      </pc:sldChg>
      <pc:sldChg chg="modSp">
        <pc:chgData name="Fantappie', Maria (CREA-AA)" userId="S::maria.fantappie@crea.gov.it::46e31e1a-eb1a-434f-a373-1fccb3bb8d5a" providerId="AD" clId="Web-{1EB2FE44-3EDD-AA75-6533-1AD3A23B017D}" dt="2025-01-12T22:34:21.919" v="8" actId="20577"/>
        <pc:sldMkLst>
          <pc:docMk/>
          <pc:sldMk cId="984509143" sldId="3816"/>
        </pc:sldMkLst>
        <pc:spChg chg="mod">
          <ac:chgData name="Fantappie', Maria (CREA-AA)" userId="S::maria.fantappie@crea.gov.it::46e31e1a-eb1a-434f-a373-1fccb3bb8d5a" providerId="AD" clId="Web-{1EB2FE44-3EDD-AA75-6533-1AD3A23B017D}" dt="2025-01-12T22:34:21.919" v="8" actId="20577"/>
          <ac:spMkLst>
            <pc:docMk/>
            <pc:sldMk cId="984509143" sldId="3816"/>
            <ac:spMk id="14" creationId="{36D9357C-9B84-E999-A19F-95B13EF14F5E}"/>
          </ac:spMkLst>
        </pc:spChg>
      </pc:sldChg>
      <pc:sldChg chg="add del replId">
        <pc:chgData name="Fantappie', Maria (CREA-AA)" userId="S::maria.fantappie@crea.gov.it::46e31e1a-eb1a-434f-a373-1fccb3bb8d5a" providerId="AD" clId="Web-{1EB2FE44-3EDD-AA75-6533-1AD3A23B017D}" dt="2025-01-12T22:41:59.324" v="17"/>
        <pc:sldMkLst>
          <pc:docMk/>
          <pc:sldMk cId="339356960" sldId="3880"/>
        </pc:sldMkLst>
      </pc:sldChg>
      <pc:sldChg chg="add del replId">
        <pc:chgData name="Fantappie', Maria (CREA-AA)" userId="S::maria.fantappie@crea.gov.it::46e31e1a-eb1a-434f-a373-1fccb3bb8d5a" providerId="AD" clId="Web-{1EB2FE44-3EDD-AA75-6533-1AD3A23B017D}" dt="2025-01-12T22:42:06.512" v="19"/>
        <pc:sldMkLst>
          <pc:docMk/>
          <pc:sldMk cId="1136930059" sldId="3880"/>
        </pc:sldMkLst>
      </pc:sldChg>
    </pc:docChg>
  </pc:docChgLst>
  <pc:docChgLst>
    <pc:chgData name="L'Abate, Giovanni (CREA-AA)" userId="S::giovanni.labate@crea.gov.it::73db565a-5c75-48ac-b6b1-fa277a70cacb" providerId="AD" clId="Web-{D6051B82-5EF7-4BD4-9EAC-0D5F974FCE37}"/>
    <pc:docChg chg="modSld">
      <pc:chgData name="L'Abate, Giovanni (CREA-AA)" userId="S::giovanni.labate@crea.gov.it::73db565a-5c75-48ac-b6b1-fa277a70cacb" providerId="AD" clId="Web-{D6051B82-5EF7-4BD4-9EAC-0D5F974FCE37}" dt="2025-01-13T06:21:48.457" v="130" actId="14100"/>
      <pc:docMkLst>
        <pc:docMk/>
      </pc:docMkLst>
      <pc:sldChg chg="modNotes">
        <pc:chgData name="L'Abate, Giovanni (CREA-AA)" userId="S::giovanni.labate@crea.gov.it::73db565a-5c75-48ac-b6b1-fa277a70cacb" providerId="AD" clId="Web-{D6051B82-5EF7-4BD4-9EAC-0D5F974FCE37}" dt="2025-01-13T06:06:52.770" v="97"/>
        <pc:sldMkLst>
          <pc:docMk/>
          <pc:sldMk cId="778372178" sldId="258"/>
        </pc:sldMkLst>
      </pc:sldChg>
      <pc:sldChg chg="delSp modSp delAnim">
        <pc:chgData name="L'Abate, Giovanni (CREA-AA)" userId="S::giovanni.labate@crea.gov.it::73db565a-5c75-48ac-b6b1-fa277a70cacb" providerId="AD" clId="Web-{D6051B82-5EF7-4BD4-9EAC-0D5F974FCE37}" dt="2025-01-13T05:47:35.011" v="80"/>
        <pc:sldMkLst>
          <pc:docMk/>
          <pc:sldMk cId="1412050206" sldId="330"/>
        </pc:sldMkLst>
        <pc:spChg chg="mod">
          <ac:chgData name="L'Abate, Giovanni (CREA-AA)" userId="S::giovanni.labate@crea.gov.it::73db565a-5c75-48ac-b6b1-fa277a70cacb" providerId="AD" clId="Web-{D6051B82-5EF7-4BD4-9EAC-0D5F974FCE37}" dt="2025-01-13T05:40:05.418" v="77" actId="14100"/>
          <ac:spMkLst>
            <pc:docMk/>
            <pc:sldMk cId="1412050206" sldId="330"/>
            <ac:spMk id="3" creationId="{CB3C645D-438A-68CB-5992-51EF1BC08477}"/>
          </ac:spMkLst>
        </pc:spChg>
        <pc:spChg chg="mod">
          <ac:chgData name="L'Abate, Giovanni (CREA-AA)" userId="S::giovanni.labate@crea.gov.it::73db565a-5c75-48ac-b6b1-fa277a70cacb" providerId="AD" clId="Web-{D6051B82-5EF7-4BD4-9EAC-0D5F974FCE37}" dt="2025-01-13T05:39:12.682" v="72" actId="14100"/>
          <ac:spMkLst>
            <pc:docMk/>
            <pc:sldMk cId="1412050206" sldId="330"/>
            <ac:spMk id="5" creationId="{B3405AF7-739C-5FE5-62B7-EA8708233FBF}"/>
          </ac:spMkLst>
        </pc:spChg>
        <pc:spChg chg="mod">
          <ac:chgData name="L'Abate, Giovanni (CREA-AA)" userId="S::giovanni.labate@crea.gov.it::73db565a-5c75-48ac-b6b1-fa277a70cacb" providerId="AD" clId="Web-{D6051B82-5EF7-4BD4-9EAC-0D5F974FCE37}" dt="2025-01-13T05:39:20.276" v="73" actId="14100"/>
          <ac:spMkLst>
            <pc:docMk/>
            <pc:sldMk cId="1412050206" sldId="330"/>
            <ac:spMk id="6" creationId="{6C2170D2-4BA0-3165-0475-046D05E2D8C7}"/>
          </ac:spMkLst>
        </pc:spChg>
        <pc:spChg chg="mod">
          <ac:chgData name="L'Abate, Giovanni (CREA-AA)" userId="S::giovanni.labate@crea.gov.it::73db565a-5c75-48ac-b6b1-fa277a70cacb" providerId="AD" clId="Web-{D6051B82-5EF7-4BD4-9EAC-0D5F974FCE37}" dt="2025-01-13T05:39:41.854" v="75" actId="14100"/>
          <ac:spMkLst>
            <pc:docMk/>
            <pc:sldMk cId="1412050206" sldId="330"/>
            <ac:spMk id="7" creationId="{86A9F0F5-D9E0-22E7-E802-3A239C7160CF}"/>
          </ac:spMkLst>
        </pc:spChg>
        <pc:cxnChg chg="del mod">
          <ac:chgData name="L'Abate, Giovanni (CREA-AA)" userId="S::giovanni.labate@crea.gov.it::73db565a-5c75-48ac-b6b1-fa277a70cacb" providerId="AD" clId="Web-{D6051B82-5EF7-4BD4-9EAC-0D5F974FCE37}" dt="2025-01-13T05:47:35.011" v="80"/>
          <ac:cxnSpMkLst>
            <pc:docMk/>
            <pc:sldMk cId="1412050206" sldId="330"/>
            <ac:cxnSpMk id="10" creationId="{78E9F13E-2CF6-CFFA-0AFF-3568B7DD8A6C}"/>
          </ac:cxnSpMkLst>
        </pc:cxnChg>
      </pc:sldChg>
      <pc:sldChg chg="delSp modSp">
        <pc:chgData name="L'Abate, Giovanni (CREA-AA)" userId="S::giovanni.labate@crea.gov.it::73db565a-5c75-48ac-b6b1-fa277a70cacb" providerId="AD" clId="Web-{D6051B82-5EF7-4BD4-9EAC-0D5F974FCE37}" dt="2025-01-13T05:31:35.775" v="48" actId="1076"/>
        <pc:sldMkLst>
          <pc:docMk/>
          <pc:sldMk cId="2324787502" sldId="3796"/>
        </pc:sldMkLst>
        <pc:spChg chg="del">
          <ac:chgData name="L'Abate, Giovanni (CREA-AA)" userId="S::giovanni.labate@crea.gov.it::73db565a-5c75-48ac-b6b1-fa277a70cacb" providerId="AD" clId="Web-{D6051B82-5EF7-4BD4-9EAC-0D5F974FCE37}" dt="2025-01-13T05:30:40.445" v="44"/>
          <ac:spMkLst>
            <pc:docMk/>
            <pc:sldMk cId="2324787502" sldId="3796"/>
            <ac:spMk id="2" creationId="{76F4D1C3-B67A-4D12-F833-2212480BE65B}"/>
          </ac:spMkLst>
        </pc:spChg>
        <pc:spChg chg="mod">
          <ac:chgData name="L'Abate, Giovanni (CREA-AA)" userId="S::giovanni.labate@crea.gov.it::73db565a-5c75-48ac-b6b1-fa277a70cacb" providerId="AD" clId="Web-{D6051B82-5EF7-4BD4-9EAC-0D5F974FCE37}" dt="2025-01-13T05:31:35.775" v="48" actId="1076"/>
          <ac:spMkLst>
            <pc:docMk/>
            <pc:sldMk cId="2324787502" sldId="3796"/>
            <ac:spMk id="8" creationId="{7308215F-8830-B176-7772-5C470E6FB868}"/>
          </ac:spMkLst>
        </pc:spChg>
        <pc:cxnChg chg="del mod">
          <ac:chgData name="L'Abate, Giovanni (CREA-AA)" userId="S::giovanni.labate@crea.gov.it::73db565a-5c75-48ac-b6b1-fa277a70cacb" providerId="AD" clId="Web-{D6051B82-5EF7-4BD4-9EAC-0D5F974FCE37}" dt="2025-01-13T05:30:43.289" v="45"/>
          <ac:cxnSpMkLst>
            <pc:docMk/>
            <pc:sldMk cId="2324787502" sldId="3796"/>
            <ac:cxnSpMk id="9" creationId="{A0F35D79-F45E-8D56-E425-AA8DFFA7A972}"/>
          </ac:cxnSpMkLst>
        </pc:cxnChg>
      </pc:sldChg>
      <pc:sldChg chg="addSp modSp">
        <pc:chgData name="L'Abate, Giovanni (CREA-AA)" userId="S::giovanni.labate@crea.gov.it::73db565a-5c75-48ac-b6b1-fa277a70cacb" providerId="AD" clId="Web-{D6051B82-5EF7-4BD4-9EAC-0D5F974FCE37}" dt="2025-01-13T05:29:08.645" v="43" actId="20577"/>
        <pc:sldMkLst>
          <pc:docMk/>
          <pc:sldMk cId="548007725" sldId="3803"/>
        </pc:sldMkLst>
        <pc:spChg chg="mod">
          <ac:chgData name="L'Abate, Giovanni (CREA-AA)" userId="S::giovanni.labate@crea.gov.it::73db565a-5c75-48ac-b6b1-fa277a70cacb" providerId="AD" clId="Web-{D6051B82-5EF7-4BD4-9EAC-0D5F974FCE37}" dt="2025-01-13T05:29:08.645" v="43" actId="20577"/>
          <ac:spMkLst>
            <pc:docMk/>
            <pc:sldMk cId="548007725" sldId="3803"/>
            <ac:spMk id="7" creationId="{009E77B0-9FEA-42EC-2E86-622497B31195}"/>
          </ac:spMkLst>
        </pc:spChg>
        <pc:picChg chg="add mod">
          <ac:chgData name="L'Abate, Giovanni (CREA-AA)" userId="S::giovanni.labate@crea.gov.it::73db565a-5c75-48ac-b6b1-fa277a70cacb" providerId="AD" clId="Web-{D6051B82-5EF7-4BD4-9EAC-0D5F974FCE37}" dt="2025-01-13T05:26:47.109" v="3" actId="1076"/>
          <ac:picMkLst>
            <pc:docMk/>
            <pc:sldMk cId="548007725" sldId="3803"/>
            <ac:picMk id="2" creationId="{EE8BF2E3-DAD8-2EEE-33D1-A2C6FF6BFF93}"/>
          </ac:picMkLst>
        </pc:picChg>
      </pc:sldChg>
      <pc:sldChg chg="modSp">
        <pc:chgData name="L'Abate, Giovanni (CREA-AA)" userId="S::giovanni.labate@crea.gov.it::73db565a-5c75-48ac-b6b1-fa277a70cacb" providerId="AD" clId="Web-{D6051B82-5EF7-4BD4-9EAC-0D5F974FCE37}" dt="2025-01-13T05:46:27.228" v="79" actId="20577"/>
        <pc:sldMkLst>
          <pc:docMk/>
          <pc:sldMk cId="2317392212" sldId="3813"/>
        </pc:sldMkLst>
        <pc:spChg chg="mod">
          <ac:chgData name="L'Abate, Giovanni (CREA-AA)" userId="S::giovanni.labate@crea.gov.it::73db565a-5c75-48ac-b6b1-fa277a70cacb" providerId="AD" clId="Web-{D6051B82-5EF7-4BD4-9EAC-0D5F974FCE37}" dt="2025-01-13T05:35:43.674" v="57" actId="20577"/>
          <ac:spMkLst>
            <pc:docMk/>
            <pc:sldMk cId="2317392212" sldId="3813"/>
            <ac:spMk id="3" creationId="{07024E0A-A29D-5B0A-3FDA-38A3D010B079}"/>
          </ac:spMkLst>
        </pc:spChg>
        <pc:spChg chg="mod">
          <ac:chgData name="L'Abate, Giovanni (CREA-AA)" userId="S::giovanni.labate@crea.gov.it::73db565a-5c75-48ac-b6b1-fa277a70cacb" providerId="AD" clId="Web-{D6051B82-5EF7-4BD4-9EAC-0D5F974FCE37}" dt="2025-01-13T05:37:04.880" v="70" actId="20577"/>
          <ac:spMkLst>
            <pc:docMk/>
            <pc:sldMk cId="2317392212" sldId="3813"/>
            <ac:spMk id="6" creationId="{B7A8BA1A-787A-0AA3-4D57-64D4E7E1071C}"/>
          </ac:spMkLst>
        </pc:spChg>
        <pc:spChg chg="mod">
          <ac:chgData name="L'Abate, Giovanni (CREA-AA)" userId="S::giovanni.labate@crea.gov.it::73db565a-5c75-48ac-b6b1-fa277a70cacb" providerId="AD" clId="Web-{D6051B82-5EF7-4BD4-9EAC-0D5F974FCE37}" dt="2025-01-13T05:46:27.228" v="79" actId="20577"/>
          <ac:spMkLst>
            <pc:docMk/>
            <pc:sldMk cId="2317392212" sldId="3813"/>
            <ac:spMk id="13" creationId="{13CF761E-E7BF-C7EA-8ED3-CCE8DB6C4DEA}"/>
          </ac:spMkLst>
        </pc:spChg>
        <pc:picChg chg="mod">
          <ac:chgData name="L'Abate, Giovanni (CREA-AA)" userId="S::giovanni.labate@crea.gov.it::73db565a-5c75-48ac-b6b1-fa277a70cacb" providerId="AD" clId="Web-{D6051B82-5EF7-4BD4-9EAC-0D5F974FCE37}" dt="2025-01-13T05:36:23.832" v="59" actId="1076"/>
          <ac:picMkLst>
            <pc:docMk/>
            <pc:sldMk cId="2317392212" sldId="3813"/>
            <ac:picMk id="7" creationId="{C44C1500-6722-E456-4627-42AB06A2A521}"/>
          </ac:picMkLst>
        </pc:picChg>
      </pc:sldChg>
      <pc:sldChg chg="addSp modSp">
        <pc:chgData name="L'Abate, Giovanni (CREA-AA)" userId="S::giovanni.labate@crea.gov.it::73db565a-5c75-48ac-b6b1-fa277a70cacb" providerId="AD" clId="Web-{D6051B82-5EF7-4BD4-9EAC-0D5F974FCE37}" dt="2025-01-13T05:59:06.926" v="86" actId="14100"/>
        <pc:sldMkLst>
          <pc:docMk/>
          <pc:sldMk cId="2316588905" sldId="3855"/>
        </pc:sldMkLst>
        <pc:spChg chg="add mod">
          <ac:chgData name="L'Abate, Giovanni (CREA-AA)" userId="S::giovanni.labate@crea.gov.it::73db565a-5c75-48ac-b6b1-fa277a70cacb" providerId="AD" clId="Web-{D6051B82-5EF7-4BD4-9EAC-0D5F974FCE37}" dt="2025-01-13T05:59:06.926" v="86" actId="14100"/>
          <ac:spMkLst>
            <pc:docMk/>
            <pc:sldMk cId="2316588905" sldId="3855"/>
            <ac:spMk id="4" creationId="{766AA3EE-23B3-45DF-7E84-28123B07F228}"/>
          </ac:spMkLst>
        </pc:spChg>
      </pc:sldChg>
      <pc:sldChg chg="modSp">
        <pc:chgData name="L'Abate, Giovanni (CREA-AA)" userId="S::giovanni.labate@crea.gov.it::73db565a-5c75-48ac-b6b1-fa277a70cacb" providerId="AD" clId="Web-{D6051B82-5EF7-4BD4-9EAC-0D5F974FCE37}" dt="2025-01-13T05:58:29.643" v="83" actId="1076"/>
        <pc:sldMkLst>
          <pc:docMk/>
          <pc:sldMk cId="1622925016" sldId="3858"/>
        </pc:sldMkLst>
        <pc:spChg chg="mod">
          <ac:chgData name="L'Abate, Giovanni (CREA-AA)" userId="S::giovanni.labate@crea.gov.it::73db565a-5c75-48ac-b6b1-fa277a70cacb" providerId="AD" clId="Web-{D6051B82-5EF7-4BD4-9EAC-0D5F974FCE37}" dt="2025-01-13T05:58:29.643" v="83" actId="1076"/>
          <ac:spMkLst>
            <pc:docMk/>
            <pc:sldMk cId="1622925016" sldId="3858"/>
            <ac:spMk id="4" creationId="{E1994C95-21DB-E29F-79C1-20FB3D6FBC85}"/>
          </ac:spMkLst>
        </pc:spChg>
      </pc:sldChg>
      <pc:sldChg chg="addSp delSp modSp">
        <pc:chgData name="L'Abate, Giovanni (CREA-AA)" userId="S::giovanni.labate@crea.gov.it::73db565a-5c75-48ac-b6b1-fa277a70cacb" providerId="AD" clId="Web-{D6051B82-5EF7-4BD4-9EAC-0D5F974FCE37}" dt="2025-01-13T06:21:48.457" v="130" actId="14100"/>
        <pc:sldMkLst>
          <pc:docMk/>
          <pc:sldMk cId="2007410799" sldId="3860"/>
        </pc:sldMkLst>
        <pc:spChg chg="add del">
          <ac:chgData name="L'Abate, Giovanni (CREA-AA)" userId="S::giovanni.labate@crea.gov.it::73db565a-5c75-48ac-b6b1-fa277a70cacb" providerId="AD" clId="Web-{D6051B82-5EF7-4BD4-9EAC-0D5F974FCE37}" dt="2025-01-13T06:14:30.661" v="99"/>
          <ac:spMkLst>
            <pc:docMk/>
            <pc:sldMk cId="2007410799" sldId="3860"/>
            <ac:spMk id="4" creationId="{46F56EE3-56C6-4669-5236-0620682031AF}"/>
          </ac:spMkLst>
        </pc:spChg>
        <pc:picChg chg="add mod modCrop">
          <ac:chgData name="L'Abate, Giovanni (CREA-AA)" userId="S::giovanni.labate@crea.gov.it::73db565a-5c75-48ac-b6b1-fa277a70cacb" providerId="AD" clId="Web-{D6051B82-5EF7-4BD4-9EAC-0D5F974FCE37}" dt="2025-01-13T06:16:42.290" v="112" actId="1076"/>
          <ac:picMkLst>
            <pc:docMk/>
            <pc:sldMk cId="2007410799" sldId="3860"/>
            <ac:picMk id="6" creationId="{C6F84169-D61A-293D-53AC-063AE2C5752C}"/>
          </ac:picMkLst>
        </pc:picChg>
        <pc:cxnChg chg="add del">
          <ac:chgData name="L'Abate, Giovanni (CREA-AA)" userId="S::giovanni.labate@crea.gov.it::73db565a-5c75-48ac-b6b1-fa277a70cacb" providerId="AD" clId="Web-{D6051B82-5EF7-4BD4-9EAC-0D5F974FCE37}" dt="2025-01-13T06:17:59.371" v="115"/>
          <ac:cxnSpMkLst>
            <pc:docMk/>
            <pc:sldMk cId="2007410799" sldId="3860"/>
            <ac:cxnSpMk id="7" creationId="{EB857641-F2CC-1C6A-4DBC-9C9B98F667E0}"/>
          </ac:cxnSpMkLst>
        </pc:cxnChg>
        <pc:cxnChg chg="add mod">
          <ac:chgData name="L'Abate, Giovanni (CREA-AA)" userId="S::giovanni.labate@crea.gov.it::73db565a-5c75-48ac-b6b1-fa277a70cacb" providerId="AD" clId="Web-{D6051B82-5EF7-4BD4-9EAC-0D5F974FCE37}" dt="2025-01-13T06:19:04.795" v="120" actId="14100"/>
          <ac:cxnSpMkLst>
            <pc:docMk/>
            <pc:sldMk cId="2007410799" sldId="3860"/>
            <ac:cxnSpMk id="9" creationId="{293DAD26-43CB-9C49-CE30-D986CF8D2CD6}"/>
          </ac:cxnSpMkLst>
        </pc:cxnChg>
        <pc:cxnChg chg="add mod">
          <ac:chgData name="L'Abate, Giovanni (CREA-AA)" userId="S::giovanni.labate@crea.gov.it::73db565a-5c75-48ac-b6b1-fa277a70cacb" providerId="AD" clId="Web-{D6051B82-5EF7-4BD4-9EAC-0D5F974FCE37}" dt="2025-01-13T06:21:48.457" v="130" actId="14100"/>
          <ac:cxnSpMkLst>
            <pc:docMk/>
            <pc:sldMk cId="2007410799" sldId="3860"/>
            <ac:cxnSpMk id="10" creationId="{6E553158-0A92-F397-19D6-2CFB6F30C47D}"/>
          </ac:cxnSpMkLst>
        </pc:cxnChg>
        <pc:cxnChg chg="add mod">
          <ac:chgData name="L'Abate, Giovanni (CREA-AA)" userId="S::giovanni.labate@crea.gov.it::73db565a-5c75-48ac-b6b1-fa277a70cacb" providerId="AD" clId="Web-{D6051B82-5EF7-4BD4-9EAC-0D5F974FCE37}" dt="2025-01-13T06:19:58.062" v="123" actId="14100"/>
          <ac:cxnSpMkLst>
            <pc:docMk/>
            <pc:sldMk cId="2007410799" sldId="3860"/>
            <ac:cxnSpMk id="11" creationId="{16D82B42-62D0-7755-3970-27843610B5F2}"/>
          </ac:cxnSpMkLst>
        </pc:cxnChg>
      </pc:sldChg>
    </pc:docChg>
  </pc:docChgLst>
  <pc:docChgLst>
    <pc:chgData name="L'Abate, Giovanni (CREA-AA)" userId="S::giovanni.labate@crea.gov.it::73db565a-5c75-48ac-b6b1-fa277a70cacb" providerId="AD" clId="Web-{52A9FC15-4596-4A37-955C-CEB077A8533A}"/>
    <pc:docChg chg="addSld modSld sldOrd">
      <pc:chgData name="L'Abate, Giovanni (CREA-AA)" userId="S::giovanni.labate@crea.gov.it::73db565a-5c75-48ac-b6b1-fa277a70cacb" providerId="AD" clId="Web-{52A9FC15-4596-4A37-955C-CEB077A8533A}" dt="2025-01-12T07:25:41.168" v="280" actId="20577"/>
      <pc:docMkLst>
        <pc:docMk/>
      </pc:docMkLst>
      <pc:sldChg chg="modSp">
        <pc:chgData name="L'Abate, Giovanni (CREA-AA)" userId="S::giovanni.labate@crea.gov.it::73db565a-5c75-48ac-b6b1-fa277a70cacb" providerId="AD" clId="Web-{52A9FC15-4596-4A37-955C-CEB077A8533A}" dt="2025-01-12T06:58:18.390" v="268" actId="14100"/>
        <pc:sldMkLst>
          <pc:docMk/>
          <pc:sldMk cId="548007725" sldId="3803"/>
        </pc:sldMkLst>
        <pc:spChg chg="mod">
          <ac:chgData name="L'Abate, Giovanni (CREA-AA)" userId="S::giovanni.labate@crea.gov.it::73db565a-5c75-48ac-b6b1-fa277a70cacb" providerId="AD" clId="Web-{52A9FC15-4596-4A37-955C-CEB077A8533A}" dt="2025-01-12T06:58:18.390" v="268" actId="14100"/>
          <ac:spMkLst>
            <pc:docMk/>
            <pc:sldMk cId="548007725" sldId="3803"/>
            <ac:spMk id="7" creationId="{009E77B0-9FEA-42EC-2E86-622497B31195}"/>
          </ac:spMkLst>
        </pc:spChg>
      </pc:sldChg>
      <pc:sldChg chg="modSp modNotes">
        <pc:chgData name="L'Abate, Giovanni (CREA-AA)" userId="S::giovanni.labate@crea.gov.it::73db565a-5c75-48ac-b6b1-fa277a70cacb" providerId="AD" clId="Web-{52A9FC15-4596-4A37-955C-CEB077A8533A}" dt="2025-01-12T06:11:12.208" v="192" actId="20577"/>
        <pc:sldMkLst>
          <pc:docMk/>
          <pc:sldMk cId="2317392212" sldId="3813"/>
        </pc:sldMkLst>
        <pc:spChg chg="mod">
          <ac:chgData name="L'Abate, Giovanni (CREA-AA)" userId="S::giovanni.labate@crea.gov.it::73db565a-5c75-48ac-b6b1-fa277a70cacb" providerId="AD" clId="Web-{52A9FC15-4596-4A37-955C-CEB077A8533A}" dt="2025-01-12T06:11:12.208" v="192" actId="20577"/>
          <ac:spMkLst>
            <pc:docMk/>
            <pc:sldMk cId="2317392212" sldId="3813"/>
            <ac:spMk id="13" creationId="{13CF761E-E7BF-C7EA-8ED3-CCE8DB6C4DEA}"/>
          </ac:spMkLst>
        </pc:spChg>
        <pc:spChg chg="mod">
          <ac:chgData name="L'Abate, Giovanni (CREA-AA)" userId="S::giovanni.labate@crea.gov.it::73db565a-5c75-48ac-b6b1-fa277a70cacb" providerId="AD" clId="Web-{52A9FC15-4596-4A37-955C-CEB077A8533A}" dt="2025-01-12T06:11:08.286" v="187" actId="20577"/>
          <ac:spMkLst>
            <pc:docMk/>
            <pc:sldMk cId="2317392212" sldId="3813"/>
            <ac:spMk id="15" creationId="{ABAE6579-A837-C9E1-7AF4-173715F501F1}"/>
          </ac:spMkLst>
        </pc:spChg>
      </pc:sldChg>
      <pc:sldChg chg="modSp">
        <pc:chgData name="L'Abate, Giovanni (CREA-AA)" userId="S::giovanni.labate@crea.gov.it::73db565a-5c75-48ac-b6b1-fa277a70cacb" providerId="AD" clId="Web-{52A9FC15-4596-4A37-955C-CEB077A8533A}" dt="2025-01-12T05:16:12.957" v="36" actId="20577"/>
        <pc:sldMkLst>
          <pc:docMk/>
          <pc:sldMk cId="984509143" sldId="3816"/>
        </pc:sldMkLst>
        <pc:spChg chg="mod">
          <ac:chgData name="L'Abate, Giovanni (CREA-AA)" userId="S::giovanni.labate@crea.gov.it::73db565a-5c75-48ac-b6b1-fa277a70cacb" providerId="AD" clId="Web-{52A9FC15-4596-4A37-955C-CEB077A8533A}" dt="2025-01-12T05:13:30.288" v="9" actId="20577"/>
          <ac:spMkLst>
            <pc:docMk/>
            <pc:sldMk cId="984509143" sldId="3816"/>
            <ac:spMk id="13" creationId="{2C34E7AE-BE74-93A5-188A-5B699E525B66}"/>
          </ac:spMkLst>
        </pc:spChg>
        <pc:spChg chg="mod">
          <ac:chgData name="L'Abate, Giovanni (CREA-AA)" userId="S::giovanni.labate@crea.gov.it::73db565a-5c75-48ac-b6b1-fa277a70cacb" providerId="AD" clId="Web-{52A9FC15-4596-4A37-955C-CEB077A8533A}" dt="2025-01-12T05:16:12.957" v="36" actId="20577"/>
          <ac:spMkLst>
            <pc:docMk/>
            <pc:sldMk cId="984509143" sldId="3816"/>
            <ac:spMk id="19" creationId="{6DCB06F1-BC90-18C1-BDC7-5D089ADFCC2D}"/>
          </ac:spMkLst>
        </pc:spChg>
      </pc:sldChg>
      <pc:sldChg chg="modSp">
        <pc:chgData name="L'Abate, Giovanni (CREA-AA)" userId="S::giovanni.labate@crea.gov.it::73db565a-5c75-48ac-b6b1-fa277a70cacb" providerId="AD" clId="Web-{52A9FC15-4596-4A37-955C-CEB077A8533A}" dt="2025-01-12T05:32:10.446" v="122" actId="1076"/>
        <pc:sldMkLst>
          <pc:docMk/>
          <pc:sldMk cId="2336860731" sldId="3825"/>
        </pc:sldMkLst>
        <pc:spChg chg="mod">
          <ac:chgData name="L'Abate, Giovanni (CREA-AA)" userId="S::giovanni.labate@crea.gov.it::73db565a-5c75-48ac-b6b1-fa277a70cacb" providerId="AD" clId="Web-{52A9FC15-4596-4A37-955C-CEB077A8533A}" dt="2025-01-12T05:30:42.737" v="113" actId="20577"/>
          <ac:spMkLst>
            <pc:docMk/>
            <pc:sldMk cId="2336860731" sldId="3825"/>
            <ac:spMk id="2" creationId="{14C8DAB9-D453-C7CA-04D6-8C1FD083B209}"/>
          </ac:spMkLst>
        </pc:spChg>
        <pc:spChg chg="mod">
          <ac:chgData name="L'Abate, Giovanni (CREA-AA)" userId="S::giovanni.labate@crea.gov.it::73db565a-5c75-48ac-b6b1-fa277a70cacb" providerId="AD" clId="Web-{52A9FC15-4596-4A37-955C-CEB077A8533A}" dt="2025-01-12T05:32:10.446" v="122" actId="1076"/>
          <ac:spMkLst>
            <pc:docMk/>
            <pc:sldMk cId="2336860731" sldId="3825"/>
            <ac:spMk id="3" creationId="{A513462B-07D4-6EFA-CF44-6ECA39D0DF8E}"/>
          </ac:spMkLst>
        </pc:spChg>
      </pc:sldChg>
      <pc:sldChg chg="modSp">
        <pc:chgData name="L'Abate, Giovanni (CREA-AA)" userId="S::giovanni.labate@crea.gov.it::73db565a-5c75-48ac-b6b1-fa277a70cacb" providerId="AD" clId="Web-{52A9FC15-4596-4A37-955C-CEB077A8533A}" dt="2025-01-12T07:09:26.906" v="274" actId="14100"/>
        <pc:sldMkLst>
          <pc:docMk/>
          <pc:sldMk cId="446902421" sldId="3834"/>
        </pc:sldMkLst>
        <pc:spChg chg="mod">
          <ac:chgData name="L'Abate, Giovanni (CREA-AA)" userId="S::giovanni.labate@crea.gov.it::73db565a-5c75-48ac-b6b1-fa277a70cacb" providerId="AD" clId="Web-{52A9FC15-4596-4A37-955C-CEB077A8533A}" dt="2025-01-12T07:09:26.906" v="274" actId="14100"/>
          <ac:spMkLst>
            <pc:docMk/>
            <pc:sldMk cId="446902421" sldId="3834"/>
            <ac:spMk id="4" creationId="{40EECCB3-1654-12F7-661A-E2CBCB176EDE}"/>
          </ac:spMkLst>
        </pc:spChg>
        <pc:picChg chg="mod">
          <ac:chgData name="L'Abate, Giovanni (CREA-AA)" userId="S::giovanni.labate@crea.gov.it::73db565a-5c75-48ac-b6b1-fa277a70cacb" providerId="AD" clId="Web-{52A9FC15-4596-4A37-955C-CEB077A8533A}" dt="2025-01-12T07:08:57.201" v="273"/>
          <ac:picMkLst>
            <pc:docMk/>
            <pc:sldMk cId="446902421" sldId="3834"/>
            <ac:picMk id="3" creationId="{A03CFEC3-B143-0086-0D82-71BE978ED134}"/>
          </ac:picMkLst>
        </pc:picChg>
      </pc:sldChg>
      <pc:sldChg chg="modSp">
        <pc:chgData name="L'Abate, Giovanni (CREA-AA)" userId="S::giovanni.labate@crea.gov.it::73db565a-5c75-48ac-b6b1-fa277a70cacb" providerId="AD" clId="Web-{52A9FC15-4596-4A37-955C-CEB077A8533A}" dt="2025-01-12T07:18:35.593" v="275" actId="14100"/>
        <pc:sldMkLst>
          <pc:docMk/>
          <pc:sldMk cId="3385553349" sldId="3845"/>
        </pc:sldMkLst>
        <pc:cxnChg chg="mod">
          <ac:chgData name="L'Abate, Giovanni (CREA-AA)" userId="S::giovanni.labate@crea.gov.it::73db565a-5c75-48ac-b6b1-fa277a70cacb" providerId="AD" clId="Web-{52A9FC15-4596-4A37-955C-CEB077A8533A}" dt="2025-01-12T07:18:35.593" v="275" actId="14100"/>
          <ac:cxnSpMkLst>
            <pc:docMk/>
            <pc:sldMk cId="3385553349" sldId="3845"/>
            <ac:cxnSpMk id="35" creationId="{E4DDA7A9-375D-70BF-5FF5-AE708B7E6AC9}"/>
          </ac:cxnSpMkLst>
        </pc:cxnChg>
      </pc:sldChg>
      <pc:sldChg chg="addSp modSp">
        <pc:chgData name="L'Abate, Giovanni (CREA-AA)" userId="S::giovanni.labate@crea.gov.it::73db565a-5c75-48ac-b6b1-fa277a70cacb" providerId="AD" clId="Web-{52A9FC15-4596-4A37-955C-CEB077A8533A}" dt="2025-01-12T06:17:31.060" v="205" actId="14100"/>
        <pc:sldMkLst>
          <pc:docMk/>
          <pc:sldMk cId="4062592054" sldId="3853"/>
        </pc:sldMkLst>
        <pc:spChg chg="add mod">
          <ac:chgData name="L'Abate, Giovanni (CREA-AA)" userId="S::giovanni.labate@crea.gov.it::73db565a-5c75-48ac-b6b1-fa277a70cacb" providerId="AD" clId="Web-{52A9FC15-4596-4A37-955C-CEB077A8533A}" dt="2025-01-12T06:17:31.060" v="205" actId="14100"/>
          <ac:spMkLst>
            <pc:docMk/>
            <pc:sldMk cId="4062592054" sldId="3853"/>
            <ac:spMk id="4" creationId="{CA383AF7-48C3-2CD8-2785-27F2B71ED6B6}"/>
          </ac:spMkLst>
        </pc:spChg>
      </pc:sldChg>
      <pc:sldChg chg="addSp modSp">
        <pc:chgData name="L'Abate, Giovanni (CREA-AA)" userId="S::giovanni.labate@crea.gov.it::73db565a-5c75-48ac-b6b1-fa277a70cacb" providerId="AD" clId="Web-{52A9FC15-4596-4A37-955C-CEB077A8533A}" dt="2025-01-12T06:36:08.267" v="210" actId="14100"/>
        <pc:sldMkLst>
          <pc:docMk/>
          <pc:sldMk cId="1622925016" sldId="3858"/>
        </pc:sldMkLst>
        <pc:spChg chg="add mod">
          <ac:chgData name="L'Abate, Giovanni (CREA-AA)" userId="S::giovanni.labate@crea.gov.it::73db565a-5c75-48ac-b6b1-fa277a70cacb" providerId="AD" clId="Web-{52A9FC15-4596-4A37-955C-CEB077A8533A}" dt="2025-01-12T06:36:08.267" v="210" actId="14100"/>
          <ac:spMkLst>
            <pc:docMk/>
            <pc:sldMk cId="1622925016" sldId="3858"/>
            <ac:spMk id="4" creationId="{E1994C95-21DB-E29F-79C1-20FB3D6FBC85}"/>
          </ac:spMkLst>
        </pc:spChg>
      </pc:sldChg>
      <pc:sldChg chg="modSp">
        <pc:chgData name="L'Abate, Giovanni (CREA-AA)" userId="S::giovanni.labate@crea.gov.it::73db565a-5c75-48ac-b6b1-fa277a70cacb" providerId="AD" clId="Web-{52A9FC15-4596-4A37-955C-CEB077A8533A}" dt="2025-01-12T06:16:19.180" v="195" actId="1076"/>
        <pc:sldMkLst>
          <pc:docMk/>
          <pc:sldMk cId="2603325875" sldId="3863"/>
        </pc:sldMkLst>
        <pc:spChg chg="mod">
          <ac:chgData name="L'Abate, Giovanni (CREA-AA)" userId="S::giovanni.labate@crea.gov.it::73db565a-5c75-48ac-b6b1-fa277a70cacb" providerId="AD" clId="Web-{52A9FC15-4596-4A37-955C-CEB077A8533A}" dt="2025-01-12T06:16:19.180" v="195" actId="1076"/>
          <ac:spMkLst>
            <pc:docMk/>
            <pc:sldMk cId="2603325875" sldId="3863"/>
            <ac:spMk id="6" creationId="{1FCF67E2-8596-241E-A63D-354596C896F6}"/>
          </ac:spMkLst>
        </pc:spChg>
      </pc:sldChg>
      <pc:sldChg chg="modSp">
        <pc:chgData name="L'Abate, Giovanni (CREA-AA)" userId="S::giovanni.labate@crea.gov.it::73db565a-5c75-48ac-b6b1-fa277a70cacb" providerId="AD" clId="Web-{52A9FC15-4596-4A37-955C-CEB077A8533A}" dt="2025-01-12T07:25:41.168" v="280" actId="20577"/>
        <pc:sldMkLst>
          <pc:docMk/>
          <pc:sldMk cId="1297737908" sldId="3878"/>
        </pc:sldMkLst>
        <pc:spChg chg="mod">
          <ac:chgData name="L'Abate, Giovanni (CREA-AA)" userId="S::giovanni.labate@crea.gov.it::73db565a-5c75-48ac-b6b1-fa277a70cacb" providerId="AD" clId="Web-{52A9FC15-4596-4A37-955C-CEB077A8533A}" dt="2025-01-12T07:25:41.168" v="280" actId="20577"/>
          <ac:spMkLst>
            <pc:docMk/>
            <pc:sldMk cId="1297737908" sldId="3878"/>
            <ac:spMk id="25" creationId="{9FD444DE-2384-833B-1C98-EB812F3049D5}"/>
          </ac:spMkLst>
        </pc:spChg>
      </pc:sldChg>
      <pc:sldChg chg="modSp new ord modNotes">
        <pc:chgData name="L'Abate, Giovanni (CREA-AA)" userId="S::giovanni.labate@crea.gov.it::73db565a-5c75-48ac-b6b1-fa277a70cacb" providerId="AD" clId="Web-{52A9FC15-4596-4A37-955C-CEB077A8533A}" dt="2025-01-12T06:00:58.107" v="183" actId="20577"/>
        <pc:sldMkLst>
          <pc:docMk/>
          <pc:sldMk cId="1385255063" sldId="3879"/>
        </pc:sldMkLst>
        <pc:spChg chg="mod">
          <ac:chgData name="L'Abate, Giovanni (CREA-AA)" userId="S::giovanni.labate@crea.gov.it::73db565a-5c75-48ac-b6b1-fa277a70cacb" providerId="AD" clId="Web-{52A9FC15-4596-4A37-955C-CEB077A8533A}" dt="2025-01-12T05:51:25.367" v="145" actId="20577"/>
          <ac:spMkLst>
            <pc:docMk/>
            <pc:sldMk cId="1385255063" sldId="3879"/>
            <ac:spMk id="2" creationId="{BDE3D8E0-6F34-89CA-FE53-E6A789032F20}"/>
          </ac:spMkLst>
        </pc:spChg>
        <pc:spChg chg="mod">
          <ac:chgData name="L'Abate, Giovanni (CREA-AA)" userId="S::giovanni.labate@crea.gov.it::73db565a-5c75-48ac-b6b1-fa277a70cacb" providerId="AD" clId="Web-{52A9FC15-4596-4A37-955C-CEB077A8533A}" dt="2025-01-12T06:00:58.107" v="183" actId="20577"/>
          <ac:spMkLst>
            <pc:docMk/>
            <pc:sldMk cId="1385255063" sldId="3879"/>
            <ac:spMk id="3" creationId="{7AD7AF5C-847A-815D-98DD-3282ABB61723}"/>
          </ac:spMkLst>
        </pc:spChg>
      </pc:sldChg>
    </pc:docChg>
  </pc:docChgLst>
  <pc:docChgLst>
    <pc:chgData name="L'Abate, Giovanni (CREA-AA)" userId="73db565a-5c75-48ac-b6b1-fa277a70cacb" providerId="ADAL" clId="{6FB22402-4B2D-4131-B553-103289321973}"/>
    <pc:docChg chg="undo redo custSel addSld delSld modSld sldOrd">
      <pc:chgData name="L'Abate, Giovanni (CREA-AA)" userId="73db565a-5c75-48ac-b6b1-fa277a70cacb" providerId="ADAL" clId="{6FB22402-4B2D-4131-B553-103289321973}" dt="2025-01-13T13:20:29.374" v="746" actId="14100"/>
      <pc:docMkLst>
        <pc:docMk/>
      </pc:docMkLst>
      <pc:sldChg chg="modSp">
        <pc:chgData name="L'Abate, Giovanni (CREA-AA)" userId="73db565a-5c75-48ac-b6b1-fa277a70cacb" providerId="ADAL" clId="{6FB22402-4B2D-4131-B553-103289321973}" dt="2025-01-10T16:12:30.259" v="298" actId="1076"/>
        <pc:sldMkLst>
          <pc:docMk/>
          <pc:sldMk cId="778372178" sldId="258"/>
        </pc:sldMkLst>
        <pc:picChg chg="mod">
          <ac:chgData name="L'Abate, Giovanni (CREA-AA)" userId="73db565a-5c75-48ac-b6b1-fa277a70cacb" providerId="ADAL" clId="{6FB22402-4B2D-4131-B553-103289321973}" dt="2025-01-10T16:12:30.259" v="298" actId="1076"/>
          <ac:picMkLst>
            <pc:docMk/>
            <pc:sldMk cId="778372178" sldId="258"/>
            <ac:picMk id="3074" creationId="{41DE8EC3-445F-ABE2-A250-A7584F498B0F}"/>
          </ac:picMkLst>
        </pc:picChg>
      </pc:sldChg>
      <pc:sldChg chg="modSp mod">
        <pc:chgData name="L'Abate, Giovanni (CREA-AA)" userId="73db565a-5c75-48ac-b6b1-fa277a70cacb" providerId="ADAL" clId="{6FB22402-4B2D-4131-B553-103289321973}" dt="2025-01-10T16:10:58.180" v="297" actId="255"/>
        <pc:sldMkLst>
          <pc:docMk/>
          <pc:sldMk cId="2972301531" sldId="266"/>
        </pc:sldMkLst>
        <pc:spChg chg="mod">
          <ac:chgData name="L'Abate, Giovanni (CREA-AA)" userId="73db565a-5c75-48ac-b6b1-fa277a70cacb" providerId="ADAL" clId="{6FB22402-4B2D-4131-B553-103289321973}" dt="2025-01-10T16:10:58.180" v="297" actId="255"/>
          <ac:spMkLst>
            <pc:docMk/>
            <pc:sldMk cId="2972301531" sldId="266"/>
            <ac:spMk id="3" creationId="{4E3C9431-2064-CB37-5A0E-5158D75464B7}"/>
          </ac:spMkLst>
        </pc:spChg>
        <pc:spChg chg="mod">
          <ac:chgData name="L'Abate, Giovanni (CREA-AA)" userId="73db565a-5c75-48ac-b6b1-fa277a70cacb" providerId="ADAL" clId="{6FB22402-4B2D-4131-B553-103289321973}" dt="2025-01-10T16:10:24.540" v="296" actId="20577"/>
          <ac:spMkLst>
            <pc:docMk/>
            <pc:sldMk cId="2972301531" sldId="266"/>
            <ac:spMk id="4" creationId="{B72BDC1F-607B-E0D2-022B-2FADA0796038}"/>
          </ac:spMkLst>
        </pc:spChg>
        <pc:spChg chg="mod">
          <ac:chgData name="L'Abate, Giovanni (CREA-AA)" userId="73db565a-5c75-48ac-b6b1-fa277a70cacb" providerId="ADAL" clId="{6FB22402-4B2D-4131-B553-103289321973}" dt="2025-01-10T14:07:34.832" v="66" actId="6549"/>
          <ac:spMkLst>
            <pc:docMk/>
            <pc:sldMk cId="2972301531" sldId="266"/>
            <ac:spMk id="37" creationId="{1BD45F73-B9B5-0BDE-5CA7-5EC0D09216FB}"/>
          </ac:spMkLst>
        </pc:spChg>
      </pc:sldChg>
      <pc:sldChg chg="modSp mod">
        <pc:chgData name="L'Abate, Giovanni (CREA-AA)" userId="73db565a-5c75-48ac-b6b1-fa277a70cacb" providerId="ADAL" clId="{6FB22402-4B2D-4131-B553-103289321973}" dt="2025-01-10T15:46:13.443" v="295" actId="5793"/>
        <pc:sldMkLst>
          <pc:docMk/>
          <pc:sldMk cId="3448556838" sldId="303"/>
        </pc:sldMkLst>
        <pc:spChg chg="mod">
          <ac:chgData name="L'Abate, Giovanni (CREA-AA)" userId="73db565a-5c75-48ac-b6b1-fa277a70cacb" providerId="ADAL" clId="{6FB22402-4B2D-4131-B553-103289321973}" dt="2025-01-10T15:46:13.443" v="295" actId="5793"/>
          <ac:spMkLst>
            <pc:docMk/>
            <pc:sldMk cId="3448556838" sldId="303"/>
            <ac:spMk id="10" creationId="{C0370B25-3D65-501A-BAA4-2ABC7F27201B}"/>
          </ac:spMkLst>
        </pc:spChg>
      </pc:sldChg>
      <pc:sldChg chg="modSp mod">
        <pc:chgData name="L'Abate, Giovanni (CREA-AA)" userId="73db565a-5c75-48ac-b6b1-fa277a70cacb" providerId="ADAL" clId="{6FB22402-4B2D-4131-B553-103289321973}" dt="2025-01-13T09:21:56.813" v="678" actId="113"/>
        <pc:sldMkLst>
          <pc:docMk/>
          <pc:sldMk cId="548007725" sldId="3803"/>
        </pc:sldMkLst>
        <pc:spChg chg="mod">
          <ac:chgData name="L'Abate, Giovanni (CREA-AA)" userId="73db565a-5c75-48ac-b6b1-fa277a70cacb" providerId="ADAL" clId="{6FB22402-4B2D-4131-B553-103289321973}" dt="2025-01-13T09:21:56.813" v="678" actId="113"/>
          <ac:spMkLst>
            <pc:docMk/>
            <pc:sldMk cId="548007725" sldId="3803"/>
            <ac:spMk id="7" creationId="{009E77B0-9FEA-42EC-2E86-622497B31195}"/>
          </ac:spMkLst>
        </pc:spChg>
      </pc:sldChg>
      <pc:sldChg chg="ord">
        <pc:chgData name="L'Abate, Giovanni (CREA-AA)" userId="73db565a-5c75-48ac-b6b1-fa277a70cacb" providerId="ADAL" clId="{6FB22402-4B2D-4131-B553-103289321973}" dt="2025-01-10T17:00:34.096" v="306"/>
        <pc:sldMkLst>
          <pc:docMk/>
          <pc:sldMk cId="1288025842" sldId="3808"/>
        </pc:sldMkLst>
      </pc:sldChg>
      <pc:sldChg chg="modSp mod">
        <pc:chgData name="L'Abate, Giovanni (CREA-AA)" userId="73db565a-5c75-48ac-b6b1-fa277a70cacb" providerId="ADAL" clId="{6FB22402-4B2D-4131-B553-103289321973}" dt="2025-01-13T09:25:36.360" v="689" actId="20577"/>
        <pc:sldMkLst>
          <pc:docMk/>
          <pc:sldMk cId="984509143" sldId="3816"/>
        </pc:sldMkLst>
        <pc:spChg chg="mod">
          <ac:chgData name="L'Abate, Giovanni (CREA-AA)" userId="73db565a-5c75-48ac-b6b1-fa277a70cacb" providerId="ADAL" clId="{6FB22402-4B2D-4131-B553-103289321973}" dt="2025-01-13T09:22:39.772" v="683" actId="20577"/>
          <ac:spMkLst>
            <pc:docMk/>
            <pc:sldMk cId="984509143" sldId="3816"/>
            <ac:spMk id="14" creationId="{36D9357C-9B84-E999-A19F-95B13EF14F5E}"/>
          </ac:spMkLst>
        </pc:spChg>
        <pc:spChg chg="mod">
          <ac:chgData name="L'Abate, Giovanni (CREA-AA)" userId="73db565a-5c75-48ac-b6b1-fa277a70cacb" providerId="ADAL" clId="{6FB22402-4B2D-4131-B553-103289321973}" dt="2025-01-10T13:47:33.022" v="19" actId="20577"/>
          <ac:spMkLst>
            <pc:docMk/>
            <pc:sldMk cId="984509143" sldId="3816"/>
            <ac:spMk id="16" creationId="{03FFB536-E768-64BE-DBCE-E262E416B0FE}"/>
          </ac:spMkLst>
        </pc:spChg>
        <pc:spChg chg="mod">
          <ac:chgData name="L'Abate, Giovanni (CREA-AA)" userId="73db565a-5c75-48ac-b6b1-fa277a70cacb" providerId="ADAL" clId="{6FB22402-4B2D-4131-B553-103289321973}" dt="2025-01-13T09:25:36.360" v="689" actId="20577"/>
          <ac:spMkLst>
            <pc:docMk/>
            <pc:sldMk cId="984509143" sldId="3816"/>
            <ac:spMk id="19" creationId="{6DCB06F1-BC90-18C1-BDC7-5D089ADFCC2D}"/>
          </ac:spMkLst>
        </pc:spChg>
      </pc:sldChg>
      <pc:sldChg chg="addSp delSp modSp mod">
        <pc:chgData name="L'Abate, Giovanni (CREA-AA)" userId="73db565a-5c75-48ac-b6b1-fa277a70cacb" providerId="ADAL" clId="{6FB22402-4B2D-4131-B553-103289321973}" dt="2025-01-10T16:24:57.748" v="300" actId="478"/>
        <pc:sldMkLst>
          <pc:docMk/>
          <pc:sldMk cId="446902421" sldId="3834"/>
        </pc:sldMkLst>
        <pc:spChg chg="add mod">
          <ac:chgData name="L'Abate, Giovanni (CREA-AA)" userId="73db565a-5c75-48ac-b6b1-fa277a70cacb" providerId="ADAL" clId="{6FB22402-4B2D-4131-B553-103289321973}" dt="2025-01-10T14:55:46.551" v="148" actId="1035"/>
          <ac:spMkLst>
            <pc:docMk/>
            <pc:sldMk cId="446902421" sldId="3834"/>
            <ac:spMk id="7" creationId="{B9197B42-2310-C573-5CAD-D986578CFA3A}"/>
          </ac:spMkLst>
        </pc:spChg>
        <pc:spChg chg="add mod">
          <ac:chgData name="L'Abate, Giovanni (CREA-AA)" userId="73db565a-5c75-48ac-b6b1-fa277a70cacb" providerId="ADAL" clId="{6FB22402-4B2D-4131-B553-103289321973}" dt="2025-01-10T14:56:24.871" v="175" actId="1036"/>
          <ac:spMkLst>
            <pc:docMk/>
            <pc:sldMk cId="446902421" sldId="3834"/>
            <ac:spMk id="8" creationId="{43D33774-A25B-CC66-2F79-B1CA586661F6}"/>
          </ac:spMkLst>
        </pc:spChg>
        <pc:spChg chg="add mod">
          <ac:chgData name="L'Abate, Giovanni (CREA-AA)" userId="73db565a-5c75-48ac-b6b1-fa277a70cacb" providerId="ADAL" clId="{6FB22402-4B2D-4131-B553-103289321973}" dt="2025-01-10T14:56:03.280" v="159" actId="1035"/>
          <ac:spMkLst>
            <pc:docMk/>
            <pc:sldMk cId="446902421" sldId="3834"/>
            <ac:spMk id="9" creationId="{63C9541D-2A6A-BFEB-E204-7B6C176B32FE}"/>
          </ac:spMkLst>
        </pc:spChg>
        <pc:spChg chg="add mod">
          <ac:chgData name="L'Abate, Giovanni (CREA-AA)" userId="73db565a-5c75-48ac-b6b1-fa277a70cacb" providerId="ADAL" clId="{6FB22402-4B2D-4131-B553-103289321973}" dt="2025-01-10T14:56:09.944" v="168" actId="1035"/>
          <ac:spMkLst>
            <pc:docMk/>
            <pc:sldMk cId="446902421" sldId="3834"/>
            <ac:spMk id="10" creationId="{AA8B7B10-E2F4-C676-6BB8-29AB5690BFD2}"/>
          </ac:spMkLst>
        </pc:spChg>
        <pc:spChg chg="add mod">
          <ac:chgData name="L'Abate, Giovanni (CREA-AA)" userId="73db565a-5c75-48ac-b6b1-fa277a70cacb" providerId="ADAL" clId="{6FB22402-4B2D-4131-B553-103289321973}" dt="2025-01-10T14:56:35.926" v="188" actId="1036"/>
          <ac:spMkLst>
            <pc:docMk/>
            <pc:sldMk cId="446902421" sldId="3834"/>
            <ac:spMk id="13" creationId="{F1A3002E-9DA8-70E3-D3F7-1A07E59C45B8}"/>
          </ac:spMkLst>
        </pc:spChg>
        <pc:spChg chg="add mod">
          <ac:chgData name="L'Abate, Giovanni (CREA-AA)" userId="73db565a-5c75-48ac-b6b1-fa277a70cacb" providerId="ADAL" clId="{6FB22402-4B2D-4131-B553-103289321973}" dt="2025-01-10T14:56:35.926" v="188" actId="1036"/>
          <ac:spMkLst>
            <pc:docMk/>
            <pc:sldMk cId="446902421" sldId="3834"/>
            <ac:spMk id="14" creationId="{A7165015-DE77-5B04-49C8-C91AEC861EE3}"/>
          </ac:spMkLst>
        </pc:spChg>
        <pc:spChg chg="add mod">
          <ac:chgData name="L'Abate, Giovanni (CREA-AA)" userId="73db565a-5c75-48ac-b6b1-fa277a70cacb" providerId="ADAL" clId="{6FB22402-4B2D-4131-B553-103289321973}" dt="2025-01-10T14:56:46.422" v="192" actId="1036"/>
          <ac:spMkLst>
            <pc:docMk/>
            <pc:sldMk cId="446902421" sldId="3834"/>
            <ac:spMk id="15" creationId="{0C67F6F3-4BCF-5BCF-B706-145D829067C0}"/>
          </ac:spMkLst>
        </pc:spChg>
        <pc:spChg chg="add mod">
          <ac:chgData name="L'Abate, Giovanni (CREA-AA)" userId="73db565a-5c75-48ac-b6b1-fa277a70cacb" providerId="ADAL" clId="{6FB22402-4B2D-4131-B553-103289321973}" dt="2025-01-10T14:57:13.710" v="195" actId="20577"/>
          <ac:spMkLst>
            <pc:docMk/>
            <pc:sldMk cId="446902421" sldId="3834"/>
            <ac:spMk id="18" creationId="{13EF6FAE-D167-2715-DA7A-EFADF7140F81}"/>
          </ac:spMkLst>
        </pc:spChg>
        <pc:picChg chg="add del mod">
          <ac:chgData name="L'Abate, Giovanni (CREA-AA)" userId="73db565a-5c75-48ac-b6b1-fa277a70cacb" providerId="ADAL" clId="{6FB22402-4B2D-4131-B553-103289321973}" dt="2025-01-10T16:24:57.748" v="300" actId="478"/>
          <ac:picMkLst>
            <pc:docMk/>
            <pc:sldMk cId="446902421" sldId="3834"/>
            <ac:picMk id="17" creationId="{BA073107-7FE5-B10A-4F8C-8AFB9E498843}"/>
          </ac:picMkLst>
        </pc:picChg>
      </pc:sldChg>
      <pc:sldChg chg="addSp delSp modSp mod">
        <pc:chgData name="L'Abate, Giovanni (CREA-AA)" userId="73db565a-5c75-48ac-b6b1-fa277a70cacb" providerId="ADAL" clId="{6FB22402-4B2D-4131-B553-103289321973}" dt="2025-01-10T15:34:02.487" v="293" actId="14100"/>
        <pc:sldMkLst>
          <pc:docMk/>
          <pc:sldMk cId="4088201698" sldId="3844"/>
        </pc:sldMkLst>
        <pc:spChg chg="add mod">
          <ac:chgData name="L'Abate, Giovanni (CREA-AA)" userId="73db565a-5c75-48ac-b6b1-fa277a70cacb" providerId="ADAL" clId="{6FB22402-4B2D-4131-B553-103289321973}" dt="2025-01-10T15:27:39.121" v="229" actId="14100"/>
          <ac:spMkLst>
            <pc:docMk/>
            <pc:sldMk cId="4088201698" sldId="3844"/>
            <ac:spMk id="7" creationId="{F8C85971-89D9-2C80-CB94-75B1519AB786}"/>
          </ac:spMkLst>
        </pc:spChg>
        <pc:spChg chg="add mod">
          <ac:chgData name="L'Abate, Giovanni (CREA-AA)" userId="73db565a-5c75-48ac-b6b1-fa277a70cacb" providerId="ADAL" clId="{6FB22402-4B2D-4131-B553-103289321973}" dt="2025-01-10T15:29:08.392" v="241" actId="14100"/>
          <ac:spMkLst>
            <pc:docMk/>
            <pc:sldMk cId="4088201698" sldId="3844"/>
            <ac:spMk id="12" creationId="{708BD998-C3F6-44EC-A1BF-D5EA661053FB}"/>
          </ac:spMkLst>
        </pc:spChg>
        <pc:spChg chg="add mod">
          <ac:chgData name="L'Abate, Giovanni (CREA-AA)" userId="73db565a-5c75-48ac-b6b1-fa277a70cacb" providerId="ADAL" clId="{6FB22402-4B2D-4131-B553-103289321973}" dt="2025-01-10T15:31:37.695" v="276" actId="14100"/>
          <ac:spMkLst>
            <pc:docMk/>
            <pc:sldMk cId="4088201698" sldId="3844"/>
            <ac:spMk id="13" creationId="{1C64996C-4DCF-4CAD-A85B-BD6A145A7A35}"/>
          </ac:spMkLst>
        </pc:spChg>
        <pc:spChg chg="add mod">
          <ac:chgData name="L'Abate, Giovanni (CREA-AA)" userId="73db565a-5c75-48ac-b6b1-fa277a70cacb" providerId="ADAL" clId="{6FB22402-4B2D-4131-B553-103289321973}" dt="2025-01-10T15:28:27.833" v="240" actId="14100"/>
          <ac:spMkLst>
            <pc:docMk/>
            <pc:sldMk cId="4088201698" sldId="3844"/>
            <ac:spMk id="14" creationId="{F889FE36-EB27-3134-3916-2BAB8A66602A}"/>
          </ac:spMkLst>
        </pc:spChg>
        <pc:spChg chg="add mod">
          <ac:chgData name="L'Abate, Giovanni (CREA-AA)" userId="73db565a-5c75-48ac-b6b1-fa277a70cacb" providerId="ADAL" clId="{6FB22402-4B2D-4131-B553-103289321973}" dt="2025-01-10T15:29:57.865" v="251" actId="14100"/>
          <ac:spMkLst>
            <pc:docMk/>
            <pc:sldMk cId="4088201698" sldId="3844"/>
            <ac:spMk id="15" creationId="{36E8329D-745C-D621-5C1D-53FB02753694}"/>
          </ac:spMkLst>
        </pc:spChg>
        <pc:spChg chg="add mod">
          <ac:chgData name="L'Abate, Giovanni (CREA-AA)" userId="73db565a-5c75-48ac-b6b1-fa277a70cacb" providerId="ADAL" clId="{6FB22402-4B2D-4131-B553-103289321973}" dt="2025-01-10T15:30:21.641" v="264" actId="14100"/>
          <ac:spMkLst>
            <pc:docMk/>
            <pc:sldMk cId="4088201698" sldId="3844"/>
            <ac:spMk id="16" creationId="{70AAF2A8-817C-D978-2D30-14D82021EB73}"/>
          </ac:spMkLst>
        </pc:spChg>
        <pc:spChg chg="add mod">
          <ac:chgData name="L'Abate, Giovanni (CREA-AA)" userId="73db565a-5c75-48ac-b6b1-fa277a70cacb" providerId="ADAL" clId="{6FB22402-4B2D-4131-B553-103289321973}" dt="2025-01-10T15:30:37.830" v="267" actId="6549"/>
          <ac:spMkLst>
            <pc:docMk/>
            <pc:sldMk cId="4088201698" sldId="3844"/>
            <ac:spMk id="17" creationId="{C9EFB204-C509-6B45-E7C4-2164E04AC045}"/>
          </ac:spMkLst>
        </pc:spChg>
        <pc:spChg chg="add mod">
          <ac:chgData name="L'Abate, Giovanni (CREA-AA)" userId="73db565a-5c75-48ac-b6b1-fa277a70cacb" providerId="ADAL" clId="{6FB22402-4B2D-4131-B553-103289321973}" dt="2025-01-10T15:30:59.264" v="274" actId="1076"/>
          <ac:spMkLst>
            <pc:docMk/>
            <pc:sldMk cId="4088201698" sldId="3844"/>
            <ac:spMk id="18" creationId="{E922FB1D-4D5A-86D2-18CD-851536521161}"/>
          </ac:spMkLst>
        </pc:spChg>
        <pc:picChg chg="add mod ord">
          <ac:chgData name="L'Abate, Giovanni (CREA-AA)" userId="73db565a-5c75-48ac-b6b1-fa277a70cacb" providerId="ADAL" clId="{6FB22402-4B2D-4131-B553-103289321973}" dt="2025-01-10T15:31:33.864" v="275" actId="1076"/>
          <ac:picMkLst>
            <pc:docMk/>
            <pc:sldMk cId="4088201698" sldId="3844"/>
            <ac:picMk id="4" creationId="{BD2A6859-6340-9F14-4677-AA9912AE908C}"/>
          </ac:picMkLst>
        </pc:picChg>
        <pc:picChg chg="add mod ord">
          <ac:chgData name="L'Abate, Giovanni (CREA-AA)" userId="73db565a-5c75-48ac-b6b1-fa277a70cacb" providerId="ADAL" clId="{6FB22402-4B2D-4131-B553-103289321973}" dt="2025-01-10T15:26:56.242" v="221" actId="1076"/>
          <ac:picMkLst>
            <pc:docMk/>
            <pc:sldMk cId="4088201698" sldId="3844"/>
            <ac:picMk id="10" creationId="{02F7C79A-5221-5101-858D-B03F8761A463}"/>
          </ac:picMkLst>
        </pc:picChg>
        <pc:cxnChg chg="add mod">
          <ac:chgData name="L'Abate, Giovanni (CREA-AA)" userId="73db565a-5c75-48ac-b6b1-fa277a70cacb" providerId="ADAL" clId="{6FB22402-4B2D-4131-B553-103289321973}" dt="2025-01-10T15:33:30.368" v="289" actId="14100"/>
          <ac:cxnSpMkLst>
            <pc:docMk/>
            <pc:sldMk cId="4088201698" sldId="3844"/>
            <ac:cxnSpMk id="20" creationId="{503901EC-32D2-1AA9-644A-4C77FACD7094}"/>
          </ac:cxnSpMkLst>
        </pc:cxnChg>
        <pc:cxnChg chg="add mod">
          <ac:chgData name="L'Abate, Giovanni (CREA-AA)" userId="73db565a-5c75-48ac-b6b1-fa277a70cacb" providerId="ADAL" clId="{6FB22402-4B2D-4131-B553-103289321973}" dt="2025-01-10T15:34:02.487" v="293" actId="14100"/>
          <ac:cxnSpMkLst>
            <pc:docMk/>
            <pc:sldMk cId="4088201698" sldId="3844"/>
            <ac:cxnSpMk id="21" creationId="{3AFB745E-00D4-DF33-075E-7C0D61D6973C}"/>
          </ac:cxnSpMkLst>
        </pc:cxnChg>
        <pc:cxnChg chg="add mod">
          <ac:chgData name="L'Abate, Giovanni (CREA-AA)" userId="73db565a-5c75-48ac-b6b1-fa277a70cacb" providerId="ADAL" clId="{6FB22402-4B2D-4131-B553-103289321973}" dt="2025-01-10T15:33:23.927" v="288" actId="14100"/>
          <ac:cxnSpMkLst>
            <pc:docMk/>
            <pc:sldMk cId="4088201698" sldId="3844"/>
            <ac:cxnSpMk id="24" creationId="{E87D2EFC-35EA-FA6A-DDD6-1125C3477E61}"/>
          </ac:cxnSpMkLst>
        </pc:cxnChg>
        <pc:cxnChg chg="add mod">
          <ac:chgData name="L'Abate, Giovanni (CREA-AA)" userId="73db565a-5c75-48ac-b6b1-fa277a70cacb" providerId="ADAL" clId="{6FB22402-4B2D-4131-B553-103289321973}" dt="2025-01-10T15:33:52.696" v="292" actId="14100"/>
          <ac:cxnSpMkLst>
            <pc:docMk/>
            <pc:sldMk cId="4088201698" sldId="3844"/>
            <ac:cxnSpMk id="31" creationId="{418D2192-1A1B-F3D9-A26C-5924EC8F32A5}"/>
          </ac:cxnSpMkLst>
        </pc:cxnChg>
      </pc:sldChg>
      <pc:sldChg chg="addSp modSp mod">
        <pc:chgData name="L'Abate, Giovanni (CREA-AA)" userId="73db565a-5c75-48ac-b6b1-fa277a70cacb" providerId="ADAL" clId="{6FB22402-4B2D-4131-B553-103289321973}" dt="2025-01-10T17:49:34.864" v="462" actId="14100"/>
        <pc:sldMkLst>
          <pc:docMk/>
          <pc:sldMk cId="3385553349" sldId="3845"/>
        </pc:sldMkLst>
        <pc:spChg chg="add mod">
          <ac:chgData name="L'Abate, Giovanni (CREA-AA)" userId="73db565a-5c75-48ac-b6b1-fa277a70cacb" providerId="ADAL" clId="{6FB22402-4B2D-4131-B553-103289321973}" dt="2025-01-10T17:48:12.432" v="450" actId="1076"/>
          <ac:spMkLst>
            <pc:docMk/>
            <pc:sldMk cId="3385553349" sldId="3845"/>
            <ac:spMk id="7" creationId="{D38CCEDC-1C8C-76ED-BC93-75DAD39368C8}"/>
          </ac:spMkLst>
        </pc:spChg>
        <pc:spChg chg="add mod">
          <ac:chgData name="L'Abate, Giovanni (CREA-AA)" userId="73db565a-5c75-48ac-b6b1-fa277a70cacb" providerId="ADAL" clId="{6FB22402-4B2D-4131-B553-103289321973}" dt="2025-01-10T17:47:40.689" v="447" actId="1076"/>
          <ac:spMkLst>
            <pc:docMk/>
            <pc:sldMk cId="3385553349" sldId="3845"/>
            <ac:spMk id="15" creationId="{F7DD034F-73FD-E638-BD70-13E78CA4C364}"/>
          </ac:spMkLst>
        </pc:spChg>
        <pc:spChg chg="add mod">
          <ac:chgData name="L'Abate, Giovanni (CREA-AA)" userId="73db565a-5c75-48ac-b6b1-fa277a70cacb" providerId="ADAL" clId="{6FB22402-4B2D-4131-B553-103289321973}" dt="2025-01-10T17:47:40.689" v="447" actId="1076"/>
          <ac:spMkLst>
            <pc:docMk/>
            <pc:sldMk cId="3385553349" sldId="3845"/>
            <ac:spMk id="20" creationId="{4CD0319B-5FFE-7304-7C33-0DCCEC03FBB6}"/>
          </ac:spMkLst>
        </pc:spChg>
        <pc:spChg chg="add mod">
          <ac:chgData name="L'Abate, Giovanni (CREA-AA)" userId="73db565a-5c75-48ac-b6b1-fa277a70cacb" providerId="ADAL" clId="{6FB22402-4B2D-4131-B553-103289321973}" dt="2025-01-10T17:47:40.689" v="447" actId="1076"/>
          <ac:spMkLst>
            <pc:docMk/>
            <pc:sldMk cId="3385553349" sldId="3845"/>
            <ac:spMk id="24" creationId="{48D8261A-B5EE-9961-E4E7-ABC96A4BF0F1}"/>
          </ac:spMkLst>
        </pc:spChg>
        <pc:spChg chg="add mod">
          <ac:chgData name="L'Abate, Giovanni (CREA-AA)" userId="73db565a-5c75-48ac-b6b1-fa277a70cacb" providerId="ADAL" clId="{6FB22402-4B2D-4131-B553-103289321973}" dt="2025-01-10T17:47:40.689" v="447" actId="1076"/>
          <ac:spMkLst>
            <pc:docMk/>
            <pc:sldMk cId="3385553349" sldId="3845"/>
            <ac:spMk id="34" creationId="{90CE8FFD-8592-845A-C07A-EB24FA338EF5}"/>
          </ac:spMkLst>
        </pc:spChg>
        <pc:spChg chg="add mod">
          <ac:chgData name="L'Abate, Giovanni (CREA-AA)" userId="73db565a-5c75-48ac-b6b1-fa277a70cacb" providerId="ADAL" clId="{6FB22402-4B2D-4131-B553-103289321973}" dt="2025-01-10T17:48:35.784" v="454" actId="14100"/>
          <ac:spMkLst>
            <pc:docMk/>
            <pc:sldMk cId="3385553349" sldId="3845"/>
            <ac:spMk id="41" creationId="{DA986A88-739E-AB34-EE9A-A16CB9DA5994}"/>
          </ac:spMkLst>
        </pc:spChg>
        <pc:picChg chg="add mod">
          <ac:chgData name="L'Abate, Giovanni (CREA-AA)" userId="73db565a-5c75-48ac-b6b1-fa277a70cacb" providerId="ADAL" clId="{6FB22402-4B2D-4131-B553-103289321973}" dt="2025-01-10T17:14:26.615" v="318" actId="14100"/>
          <ac:picMkLst>
            <pc:docMk/>
            <pc:sldMk cId="3385553349" sldId="3845"/>
            <ac:picMk id="4" creationId="{A1C0F098-DD31-46B3-1A4F-BA1894D7919D}"/>
          </ac:picMkLst>
        </pc:picChg>
        <pc:picChg chg="add mod modCrop">
          <ac:chgData name="L'Abate, Giovanni (CREA-AA)" userId="73db565a-5c75-48ac-b6b1-fa277a70cacb" providerId="ADAL" clId="{6FB22402-4B2D-4131-B553-103289321973}" dt="2025-01-10T17:48:04.080" v="449" actId="732"/>
          <ac:picMkLst>
            <pc:docMk/>
            <pc:sldMk cId="3385553349" sldId="3845"/>
            <ac:picMk id="6" creationId="{0BC512DE-40C5-C444-2432-C685432F9BAA}"/>
          </ac:picMkLst>
        </pc:picChg>
        <pc:picChg chg="add mod modCrop">
          <ac:chgData name="L'Abate, Giovanni (CREA-AA)" userId="73db565a-5c75-48ac-b6b1-fa277a70cacb" providerId="ADAL" clId="{6FB22402-4B2D-4131-B553-103289321973}" dt="2025-01-10T17:47:40.689" v="447" actId="1076"/>
          <ac:picMkLst>
            <pc:docMk/>
            <pc:sldMk cId="3385553349" sldId="3845"/>
            <ac:picMk id="14" creationId="{7C111D85-6508-4AEE-FEF2-CB8A8BE57454}"/>
          </ac:picMkLst>
        </pc:picChg>
        <pc:picChg chg="add mod">
          <ac:chgData name="L'Abate, Giovanni (CREA-AA)" userId="73db565a-5c75-48ac-b6b1-fa277a70cacb" providerId="ADAL" clId="{6FB22402-4B2D-4131-B553-103289321973}" dt="2025-01-10T17:46:37.825" v="445" actId="1076"/>
          <ac:picMkLst>
            <pc:docMk/>
            <pc:sldMk cId="3385553349" sldId="3845"/>
            <ac:picMk id="39" creationId="{9EA33003-6563-2E87-4083-5A7DD1149BB7}"/>
          </ac:picMkLst>
        </pc:picChg>
        <pc:cxnChg chg="add mod">
          <ac:chgData name="L'Abate, Giovanni (CREA-AA)" userId="73db565a-5c75-48ac-b6b1-fa277a70cacb" providerId="ADAL" clId="{6FB22402-4B2D-4131-B553-103289321973}" dt="2025-01-10T17:48:17.561" v="451" actId="14100"/>
          <ac:cxnSpMkLst>
            <pc:docMk/>
            <pc:sldMk cId="3385553349" sldId="3845"/>
            <ac:cxnSpMk id="8" creationId="{7FCA826E-8A5C-493F-5902-28B552A94FF4}"/>
          </ac:cxnSpMkLst>
        </pc:cxnChg>
        <pc:cxnChg chg="add mod">
          <ac:chgData name="L'Abate, Giovanni (CREA-AA)" userId="73db565a-5c75-48ac-b6b1-fa277a70cacb" providerId="ADAL" clId="{6FB22402-4B2D-4131-B553-103289321973}" dt="2025-01-10T17:49:34.864" v="462" actId="14100"/>
          <ac:cxnSpMkLst>
            <pc:docMk/>
            <pc:sldMk cId="3385553349" sldId="3845"/>
            <ac:cxnSpMk id="16" creationId="{27DFC994-2C95-E9C0-7DCF-42A76A84DADC}"/>
          </ac:cxnSpMkLst>
        </pc:cxnChg>
        <pc:cxnChg chg="add mod">
          <ac:chgData name="L'Abate, Giovanni (CREA-AA)" userId="73db565a-5c75-48ac-b6b1-fa277a70cacb" providerId="ADAL" clId="{6FB22402-4B2D-4131-B553-103289321973}" dt="2025-01-10T17:49:30.752" v="461" actId="14100"/>
          <ac:cxnSpMkLst>
            <pc:docMk/>
            <pc:sldMk cId="3385553349" sldId="3845"/>
            <ac:cxnSpMk id="21" creationId="{67B73526-8119-3FD2-768D-9DE16D1B449B}"/>
          </ac:cxnSpMkLst>
        </pc:cxnChg>
        <pc:cxnChg chg="add mod">
          <ac:chgData name="L'Abate, Giovanni (CREA-AA)" userId="73db565a-5c75-48ac-b6b1-fa277a70cacb" providerId="ADAL" clId="{6FB22402-4B2D-4131-B553-103289321973}" dt="2025-01-10T17:49:26.904" v="460" actId="14100"/>
          <ac:cxnSpMkLst>
            <pc:docMk/>
            <pc:sldMk cId="3385553349" sldId="3845"/>
            <ac:cxnSpMk id="25" creationId="{3423EDC6-08D0-FA9D-9113-E7307A782D02}"/>
          </ac:cxnSpMkLst>
        </pc:cxnChg>
        <pc:cxnChg chg="add mod">
          <ac:chgData name="L'Abate, Giovanni (CREA-AA)" userId="73db565a-5c75-48ac-b6b1-fa277a70cacb" providerId="ADAL" clId="{6FB22402-4B2D-4131-B553-103289321973}" dt="2025-01-10T17:49:07.376" v="459" actId="14100"/>
          <ac:cxnSpMkLst>
            <pc:docMk/>
            <pc:sldMk cId="3385553349" sldId="3845"/>
            <ac:cxnSpMk id="35" creationId="{E4DDA7A9-375D-70BF-5FF5-AE708B7E6AC9}"/>
          </ac:cxnSpMkLst>
        </pc:cxnChg>
        <pc:cxnChg chg="add mod">
          <ac:chgData name="L'Abate, Giovanni (CREA-AA)" userId="73db565a-5c75-48ac-b6b1-fa277a70cacb" providerId="ADAL" clId="{6FB22402-4B2D-4131-B553-103289321973}" dt="2025-01-10T17:48:55.024" v="458" actId="14100"/>
          <ac:cxnSpMkLst>
            <pc:docMk/>
            <pc:sldMk cId="3385553349" sldId="3845"/>
            <ac:cxnSpMk id="42" creationId="{F84A48DD-21FD-7584-5F1F-877C3E54A05F}"/>
          </ac:cxnSpMkLst>
        </pc:cxnChg>
      </pc:sldChg>
      <pc:sldChg chg="addSp modSp mod">
        <pc:chgData name="L'Abate, Giovanni (CREA-AA)" userId="73db565a-5c75-48ac-b6b1-fa277a70cacb" providerId="ADAL" clId="{6FB22402-4B2D-4131-B553-103289321973}" dt="2025-01-10T17:59:57.283" v="504" actId="14100"/>
        <pc:sldMkLst>
          <pc:docMk/>
          <pc:sldMk cId="4288164370" sldId="3846"/>
        </pc:sldMkLst>
        <pc:spChg chg="add mod">
          <ac:chgData name="L'Abate, Giovanni (CREA-AA)" userId="73db565a-5c75-48ac-b6b1-fa277a70cacb" providerId="ADAL" clId="{6FB22402-4B2D-4131-B553-103289321973}" dt="2025-01-10T17:56:34.406" v="482" actId="1076"/>
          <ac:spMkLst>
            <pc:docMk/>
            <pc:sldMk cId="4288164370" sldId="3846"/>
            <ac:spMk id="7" creationId="{D3C4794A-9992-DBAB-115B-805FAE4A5EB9}"/>
          </ac:spMkLst>
        </pc:spChg>
        <pc:spChg chg="add mod">
          <ac:chgData name="L'Abate, Giovanni (CREA-AA)" userId="73db565a-5c75-48ac-b6b1-fa277a70cacb" providerId="ADAL" clId="{6FB22402-4B2D-4131-B553-103289321973}" dt="2025-01-10T17:56:48.717" v="484" actId="14100"/>
          <ac:spMkLst>
            <pc:docMk/>
            <pc:sldMk cId="4288164370" sldId="3846"/>
            <ac:spMk id="13" creationId="{57E637C0-095D-5646-BEDA-DF2BBD426A49}"/>
          </ac:spMkLst>
        </pc:spChg>
        <pc:spChg chg="add mod">
          <ac:chgData name="L'Abate, Giovanni (CREA-AA)" userId="73db565a-5c75-48ac-b6b1-fa277a70cacb" providerId="ADAL" clId="{6FB22402-4B2D-4131-B553-103289321973}" dt="2025-01-10T17:58:07.229" v="492" actId="1076"/>
          <ac:spMkLst>
            <pc:docMk/>
            <pc:sldMk cId="4288164370" sldId="3846"/>
            <ac:spMk id="20" creationId="{E14B8765-6B6F-2E6B-F04C-C892AC16FA17}"/>
          </ac:spMkLst>
        </pc:spChg>
        <pc:spChg chg="add mod">
          <ac:chgData name="L'Abate, Giovanni (CREA-AA)" userId="73db565a-5c75-48ac-b6b1-fa277a70cacb" providerId="ADAL" clId="{6FB22402-4B2D-4131-B553-103289321973}" dt="2025-01-10T17:59:31.636" v="500" actId="207"/>
          <ac:spMkLst>
            <pc:docMk/>
            <pc:sldMk cId="4288164370" sldId="3846"/>
            <ac:spMk id="23" creationId="{AE44477C-DD36-E11B-0810-87E260ACE187}"/>
          </ac:spMkLst>
        </pc:spChg>
        <pc:spChg chg="add mod">
          <ac:chgData name="L'Abate, Giovanni (CREA-AA)" userId="73db565a-5c75-48ac-b6b1-fa277a70cacb" providerId="ADAL" clId="{6FB22402-4B2D-4131-B553-103289321973}" dt="2025-01-10T17:59:57.283" v="504" actId="14100"/>
          <ac:spMkLst>
            <pc:docMk/>
            <pc:sldMk cId="4288164370" sldId="3846"/>
            <ac:spMk id="24" creationId="{734D1A4E-8216-C870-3D70-3964825A841C}"/>
          </ac:spMkLst>
        </pc:spChg>
        <pc:picChg chg="add mod">
          <ac:chgData name="L'Abate, Giovanni (CREA-AA)" userId="73db565a-5c75-48ac-b6b1-fa277a70cacb" providerId="ADAL" clId="{6FB22402-4B2D-4131-B553-103289321973}" dt="2025-01-10T17:16:19.862" v="321" actId="14100"/>
          <ac:picMkLst>
            <pc:docMk/>
            <pc:sldMk cId="4288164370" sldId="3846"/>
            <ac:picMk id="4" creationId="{81E5AE8B-E616-F0C3-6DE5-EFD67D30BD78}"/>
          </ac:picMkLst>
        </pc:picChg>
        <pc:picChg chg="add mod">
          <ac:chgData name="L'Abate, Giovanni (CREA-AA)" userId="73db565a-5c75-48ac-b6b1-fa277a70cacb" providerId="ADAL" clId="{6FB22402-4B2D-4131-B553-103289321973}" dt="2025-01-10T17:52:55.887" v="468" actId="1076"/>
          <ac:picMkLst>
            <pc:docMk/>
            <pc:sldMk cId="4288164370" sldId="3846"/>
            <ac:picMk id="6" creationId="{23B86ADB-E949-E809-29FB-E3385A9C330C}"/>
          </ac:picMkLst>
        </pc:picChg>
        <pc:picChg chg="add mod">
          <ac:chgData name="L'Abate, Giovanni (CREA-AA)" userId="73db565a-5c75-48ac-b6b1-fa277a70cacb" providerId="ADAL" clId="{6FB22402-4B2D-4131-B553-103289321973}" dt="2025-01-10T17:56:20.686" v="479" actId="1076"/>
          <ac:picMkLst>
            <pc:docMk/>
            <pc:sldMk cId="4288164370" sldId="3846"/>
            <ac:picMk id="12" creationId="{3E2D7F12-BE4D-09E5-8285-FF5383001D40}"/>
          </ac:picMkLst>
        </pc:picChg>
        <pc:cxnChg chg="add mod">
          <ac:chgData name="L'Abate, Giovanni (CREA-AA)" userId="73db565a-5c75-48ac-b6b1-fa277a70cacb" providerId="ADAL" clId="{6FB22402-4B2D-4131-B553-103289321973}" dt="2025-01-10T17:53:55.823" v="475" actId="14100"/>
          <ac:cxnSpMkLst>
            <pc:docMk/>
            <pc:sldMk cId="4288164370" sldId="3846"/>
            <ac:cxnSpMk id="8" creationId="{59A1D333-AEA6-8C31-E61A-D051C2525B4D}"/>
          </ac:cxnSpMkLst>
        </pc:cxnChg>
        <pc:cxnChg chg="add mod">
          <ac:chgData name="L'Abate, Giovanni (CREA-AA)" userId="73db565a-5c75-48ac-b6b1-fa277a70cacb" providerId="ADAL" clId="{6FB22402-4B2D-4131-B553-103289321973}" dt="2025-01-10T17:57:05.765" v="487" actId="14100"/>
          <ac:cxnSpMkLst>
            <pc:docMk/>
            <pc:sldMk cId="4288164370" sldId="3846"/>
            <ac:cxnSpMk id="14" creationId="{984C943F-E9FD-CC5C-8755-46E030EE1957}"/>
          </ac:cxnSpMkLst>
        </pc:cxnChg>
        <pc:cxnChg chg="add mod">
          <ac:chgData name="L'Abate, Giovanni (CREA-AA)" userId="73db565a-5c75-48ac-b6b1-fa277a70cacb" providerId="ADAL" clId="{6FB22402-4B2D-4131-B553-103289321973}" dt="2025-01-10T17:58:19.756" v="493" actId="14100"/>
          <ac:cxnSpMkLst>
            <pc:docMk/>
            <pc:sldMk cId="4288164370" sldId="3846"/>
            <ac:cxnSpMk id="17" creationId="{DA7E97DE-A624-C1EF-096F-6C539BB3049B}"/>
          </ac:cxnSpMkLst>
        </pc:cxnChg>
      </pc:sldChg>
      <pc:sldChg chg="addSp modSp mod">
        <pc:chgData name="L'Abate, Giovanni (CREA-AA)" userId="73db565a-5c75-48ac-b6b1-fa277a70cacb" providerId="ADAL" clId="{6FB22402-4B2D-4131-B553-103289321973}" dt="2025-01-10T18:09:35.478" v="558" actId="1076"/>
        <pc:sldMkLst>
          <pc:docMk/>
          <pc:sldMk cId="3144290962" sldId="3847"/>
        </pc:sldMkLst>
        <pc:spChg chg="add mod">
          <ac:chgData name="L'Abate, Giovanni (CREA-AA)" userId="73db565a-5c75-48ac-b6b1-fa277a70cacb" providerId="ADAL" clId="{6FB22402-4B2D-4131-B553-103289321973}" dt="2025-01-10T18:02:55.809" v="514" actId="14100"/>
          <ac:spMkLst>
            <pc:docMk/>
            <pc:sldMk cId="3144290962" sldId="3847"/>
            <ac:spMk id="6" creationId="{35F891A5-44E7-50AF-85CC-14BDEF4AD940}"/>
          </ac:spMkLst>
        </pc:spChg>
        <pc:spChg chg="add mod">
          <ac:chgData name="L'Abate, Giovanni (CREA-AA)" userId="73db565a-5c75-48ac-b6b1-fa277a70cacb" providerId="ADAL" clId="{6FB22402-4B2D-4131-B553-103289321973}" dt="2025-01-10T18:03:49.064" v="521" actId="14100"/>
          <ac:spMkLst>
            <pc:docMk/>
            <pc:sldMk cId="3144290962" sldId="3847"/>
            <ac:spMk id="10" creationId="{B9D4E435-E169-B19C-DE96-52AADC3EC406}"/>
          </ac:spMkLst>
        </pc:spChg>
        <pc:spChg chg="add mod">
          <ac:chgData name="L'Abate, Giovanni (CREA-AA)" userId="73db565a-5c75-48ac-b6b1-fa277a70cacb" providerId="ADAL" clId="{6FB22402-4B2D-4131-B553-103289321973}" dt="2025-01-10T18:07:17.274" v="539"/>
          <ac:spMkLst>
            <pc:docMk/>
            <pc:sldMk cId="3144290962" sldId="3847"/>
            <ac:spMk id="15" creationId="{E41F532C-7E62-7A9C-FD42-6778293E47B7}"/>
          </ac:spMkLst>
        </pc:spChg>
        <pc:spChg chg="add mod">
          <ac:chgData name="L'Abate, Giovanni (CREA-AA)" userId="73db565a-5c75-48ac-b6b1-fa277a70cacb" providerId="ADAL" clId="{6FB22402-4B2D-4131-B553-103289321973}" dt="2025-01-10T18:07:28.017" v="540"/>
          <ac:spMkLst>
            <pc:docMk/>
            <pc:sldMk cId="3144290962" sldId="3847"/>
            <ac:spMk id="16" creationId="{F5BF5D88-8523-BC81-B1DA-34A3267DAC1A}"/>
          </ac:spMkLst>
        </pc:spChg>
        <pc:spChg chg="add mod">
          <ac:chgData name="L'Abate, Giovanni (CREA-AA)" userId="73db565a-5c75-48ac-b6b1-fa277a70cacb" providerId="ADAL" clId="{6FB22402-4B2D-4131-B553-103289321973}" dt="2025-01-10T18:07:06.479" v="538" actId="1076"/>
          <ac:spMkLst>
            <pc:docMk/>
            <pc:sldMk cId="3144290962" sldId="3847"/>
            <ac:spMk id="17" creationId="{1BB055EB-6EF2-7D99-D2D2-59FA207473CC}"/>
          </ac:spMkLst>
        </pc:spChg>
        <pc:spChg chg="add mod">
          <ac:chgData name="L'Abate, Giovanni (CREA-AA)" userId="73db565a-5c75-48ac-b6b1-fa277a70cacb" providerId="ADAL" clId="{6FB22402-4B2D-4131-B553-103289321973}" dt="2025-01-10T18:07:47.303" v="543" actId="207"/>
          <ac:spMkLst>
            <pc:docMk/>
            <pc:sldMk cId="3144290962" sldId="3847"/>
            <ac:spMk id="19" creationId="{309E03D2-9140-4A22-6958-87A6676B12F6}"/>
          </ac:spMkLst>
        </pc:spChg>
        <pc:spChg chg="add mod">
          <ac:chgData name="L'Abate, Giovanni (CREA-AA)" userId="73db565a-5c75-48ac-b6b1-fa277a70cacb" providerId="ADAL" clId="{6FB22402-4B2D-4131-B553-103289321973}" dt="2025-01-10T18:08:32.366" v="546" actId="14100"/>
          <ac:spMkLst>
            <pc:docMk/>
            <pc:sldMk cId="3144290962" sldId="3847"/>
            <ac:spMk id="20" creationId="{0D2248B8-02AB-655B-E97D-508FAFE4F312}"/>
          </ac:spMkLst>
        </pc:spChg>
        <pc:picChg chg="add mod">
          <ac:chgData name="L'Abate, Giovanni (CREA-AA)" userId="73db565a-5c75-48ac-b6b1-fa277a70cacb" providerId="ADAL" clId="{6FB22402-4B2D-4131-B553-103289321973}" dt="2025-01-10T17:18:04.055" v="323" actId="1076"/>
          <ac:picMkLst>
            <pc:docMk/>
            <pc:sldMk cId="3144290962" sldId="3847"/>
            <ac:picMk id="4" creationId="{DC346B5C-4776-34CB-199E-6FF6F8BB9C77}"/>
          </ac:picMkLst>
        </pc:picChg>
        <pc:picChg chg="add mod ord modCrop">
          <ac:chgData name="L'Abate, Giovanni (CREA-AA)" userId="73db565a-5c75-48ac-b6b1-fa277a70cacb" providerId="ADAL" clId="{6FB22402-4B2D-4131-B553-103289321973}" dt="2025-01-10T18:06:50.663" v="536" actId="732"/>
          <ac:picMkLst>
            <pc:docMk/>
            <pc:sldMk cId="3144290962" sldId="3847"/>
            <ac:picMk id="5" creationId="{7718C31C-BC5D-6B19-ABEC-67481374C5F6}"/>
          </ac:picMkLst>
        </pc:picChg>
        <pc:cxnChg chg="add mod">
          <ac:chgData name="L'Abate, Giovanni (CREA-AA)" userId="73db565a-5c75-48ac-b6b1-fa277a70cacb" providerId="ADAL" clId="{6FB22402-4B2D-4131-B553-103289321973}" dt="2025-01-10T18:02:55.809" v="514" actId="14100"/>
          <ac:cxnSpMkLst>
            <pc:docMk/>
            <pc:sldMk cId="3144290962" sldId="3847"/>
            <ac:cxnSpMk id="7" creationId="{F43A2297-81D0-D6C1-91E4-BDEFD41B0972}"/>
          </ac:cxnSpMkLst>
        </pc:cxnChg>
        <pc:cxnChg chg="add mod">
          <ac:chgData name="L'Abate, Giovanni (CREA-AA)" userId="73db565a-5c75-48ac-b6b1-fa277a70cacb" providerId="ADAL" clId="{6FB22402-4B2D-4131-B553-103289321973}" dt="2025-01-10T18:04:00.889" v="524" actId="14100"/>
          <ac:cxnSpMkLst>
            <pc:docMk/>
            <pc:sldMk cId="3144290962" sldId="3847"/>
            <ac:cxnSpMk id="11" creationId="{79CED592-9C61-8FD5-5C18-2C40BDF4C34D}"/>
          </ac:cxnSpMkLst>
        </pc:cxnChg>
        <pc:cxnChg chg="add mod">
          <ac:chgData name="L'Abate, Giovanni (CREA-AA)" userId="73db565a-5c75-48ac-b6b1-fa277a70cacb" providerId="ADAL" clId="{6FB22402-4B2D-4131-B553-103289321973}" dt="2025-01-10T18:08:48.262" v="549" actId="14100"/>
          <ac:cxnSpMkLst>
            <pc:docMk/>
            <pc:sldMk cId="3144290962" sldId="3847"/>
            <ac:cxnSpMk id="21" creationId="{B06163DC-B4F8-B866-0CF6-AC46510F7C52}"/>
          </ac:cxnSpMkLst>
        </pc:cxnChg>
        <pc:cxnChg chg="add mod">
          <ac:chgData name="L'Abate, Giovanni (CREA-AA)" userId="73db565a-5c75-48ac-b6b1-fa277a70cacb" providerId="ADAL" clId="{6FB22402-4B2D-4131-B553-103289321973}" dt="2025-01-10T18:09:10.325" v="552" actId="14100"/>
          <ac:cxnSpMkLst>
            <pc:docMk/>
            <pc:sldMk cId="3144290962" sldId="3847"/>
            <ac:cxnSpMk id="24" creationId="{93C34F2B-BBBA-BF7E-9F1E-6D97DB9C7A0A}"/>
          </ac:cxnSpMkLst>
        </pc:cxnChg>
        <pc:cxnChg chg="add mod">
          <ac:chgData name="L'Abate, Giovanni (CREA-AA)" userId="73db565a-5c75-48ac-b6b1-fa277a70cacb" providerId="ADAL" clId="{6FB22402-4B2D-4131-B553-103289321973}" dt="2025-01-10T18:09:18.766" v="554" actId="1076"/>
          <ac:cxnSpMkLst>
            <pc:docMk/>
            <pc:sldMk cId="3144290962" sldId="3847"/>
            <ac:cxnSpMk id="27" creationId="{BD27344B-7244-6D99-4CE4-F0487215C416}"/>
          </ac:cxnSpMkLst>
        </pc:cxnChg>
        <pc:cxnChg chg="add mod">
          <ac:chgData name="L'Abate, Giovanni (CREA-AA)" userId="73db565a-5c75-48ac-b6b1-fa277a70cacb" providerId="ADAL" clId="{6FB22402-4B2D-4131-B553-103289321973}" dt="2025-01-10T18:09:27.014" v="556" actId="1076"/>
          <ac:cxnSpMkLst>
            <pc:docMk/>
            <pc:sldMk cId="3144290962" sldId="3847"/>
            <ac:cxnSpMk id="28" creationId="{D0362108-5B6D-C300-6DF7-29589C4EBC5F}"/>
          </ac:cxnSpMkLst>
        </pc:cxnChg>
        <pc:cxnChg chg="add mod">
          <ac:chgData name="L'Abate, Giovanni (CREA-AA)" userId="73db565a-5c75-48ac-b6b1-fa277a70cacb" providerId="ADAL" clId="{6FB22402-4B2D-4131-B553-103289321973}" dt="2025-01-10T18:09:35.478" v="558" actId="1076"/>
          <ac:cxnSpMkLst>
            <pc:docMk/>
            <pc:sldMk cId="3144290962" sldId="3847"/>
            <ac:cxnSpMk id="29" creationId="{158956AB-1976-5676-30EC-AEFE710DA296}"/>
          </ac:cxnSpMkLst>
        </pc:cxnChg>
      </pc:sldChg>
      <pc:sldChg chg="addSp delSp modSp mod">
        <pc:chgData name="L'Abate, Giovanni (CREA-AA)" userId="73db565a-5c75-48ac-b6b1-fa277a70cacb" providerId="ADAL" clId="{6FB22402-4B2D-4131-B553-103289321973}" dt="2025-01-10T18:22:52.936" v="607" actId="14100"/>
        <pc:sldMkLst>
          <pc:docMk/>
          <pc:sldMk cId="2347320737" sldId="3848"/>
        </pc:sldMkLst>
        <pc:spChg chg="add mod">
          <ac:chgData name="L'Abate, Giovanni (CREA-AA)" userId="73db565a-5c75-48ac-b6b1-fa277a70cacb" providerId="ADAL" clId="{6FB22402-4B2D-4131-B553-103289321973}" dt="2025-01-10T18:12:19.270" v="560" actId="1076"/>
          <ac:spMkLst>
            <pc:docMk/>
            <pc:sldMk cId="2347320737" sldId="3848"/>
            <ac:spMk id="5" creationId="{834B1451-55F0-334C-6F2F-4A61F1E2D1F5}"/>
          </ac:spMkLst>
        </pc:spChg>
        <pc:spChg chg="add mod">
          <ac:chgData name="L'Abate, Giovanni (CREA-AA)" userId="73db565a-5c75-48ac-b6b1-fa277a70cacb" providerId="ADAL" clId="{6FB22402-4B2D-4131-B553-103289321973}" dt="2025-01-10T18:12:19.270" v="560" actId="1076"/>
          <ac:spMkLst>
            <pc:docMk/>
            <pc:sldMk cId="2347320737" sldId="3848"/>
            <ac:spMk id="6" creationId="{B63301CD-7358-1B3C-8719-461D351F5559}"/>
          </ac:spMkLst>
        </pc:spChg>
        <pc:spChg chg="add mod">
          <ac:chgData name="L'Abate, Giovanni (CREA-AA)" userId="73db565a-5c75-48ac-b6b1-fa277a70cacb" providerId="ADAL" clId="{6FB22402-4B2D-4131-B553-103289321973}" dt="2025-01-10T18:13:12.134" v="565" actId="207"/>
          <ac:spMkLst>
            <pc:docMk/>
            <pc:sldMk cId="2347320737" sldId="3848"/>
            <ac:spMk id="10" creationId="{74BCBA65-B535-E35A-958B-C00C345B3221}"/>
          </ac:spMkLst>
        </pc:spChg>
        <pc:spChg chg="add mod">
          <ac:chgData name="L'Abate, Giovanni (CREA-AA)" userId="73db565a-5c75-48ac-b6b1-fa277a70cacb" providerId="ADAL" clId="{6FB22402-4B2D-4131-B553-103289321973}" dt="2025-01-10T18:18:48.865" v="580" actId="14100"/>
          <ac:spMkLst>
            <pc:docMk/>
            <pc:sldMk cId="2347320737" sldId="3848"/>
            <ac:spMk id="15" creationId="{E07FA9AA-0FF0-3EB6-37CC-E33BD98585AD}"/>
          </ac:spMkLst>
        </pc:spChg>
        <pc:spChg chg="add mod">
          <ac:chgData name="L'Abate, Giovanni (CREA-AA)" userId="73db565a-5c75-48ac-b6b1-fa277a70cacb" providerId="ADAL" clId="{6FB22402-4B2D-4131-B553-103289321973}" dt="2025-01-10T18:20:09.050" v="586" actId="14100"/>
          <ac:spMkLst>
            <pc:docMk/>
            <pc:sldMk cId="2347320737" sldId="3848"/>
            <ac:spMk id="19" creationId="{B0026FFA-7C3A-F44F-9456-A330CBBDBDF5}"/>
          </ac:spMkLst>
        </pc:spChg>
        <pc:spChg chg="add mod">
          <ac:chgData name="L'Abate, Giovanni (CREA-AA)" userId="73db565a-5c75-48ac-b6b1-fa277a70cacb" providerId="ADAL" clId="{6FB22402-4B2D-4131-B553-103289321973}" dt="2025-01-10T18:21:36.666" v="595" actId="207"/>
          <ac:spMkLst>
            <pc:docMk/>
            <pc:sldMk cId="2347320737" sldId="3848"/>
            <ac:spMk id="25" creationId="{7320B8DD-B8D7-1D1F-06FC-8444530AD1DC}"/>
          </ac:spMkLst>
        </pc:spChg>
        <pc:picChg chg="add mod">
          <ac:chgData name="L'Abate, Giovanni (CREA-AA)" userId="73db565a-5c75-48ac-b6b1-fa277a70cacb" providerId="ADAL" clId="{6FB22402-4B2D-4131-B553-103289321973}" dt="2025-01-10T17:19:53.917" v="325" actId="1076"/>
          <ac:picMkLst>
            <pc:docMk/>
            <pc:sldMk cId="2347320737" sldId="3848"/>
            <ac:picMk id="4" creationId="{FD262821-A921-EB0E-0920-4C5F04830676}"/>
          </ac:picMkLst>
        </pc:picChg>
        <pc:picChg chg="add mod">
          <ac:chgData name="L'Abate, Giovanni (CREA-AA)" userId="73db565a-5c75-48ac-b6b1-fa277a70cacb" providerId="ADAL" clId="{6FB22402-4B2D-4131-B553-103289321973}" dt="2025-01-10T18:18:06.097" v="570" actId="1076"/>
          <ac:picMkLst>
            <pc:docMk/>
            <pc:sldMk cId="2347320737" sldId="3848"/>
            <ac:picMk id="14" creationId="{2308696B-0687-4DE5-D7CF-80022AB205DD}"/>
          </ac:picMkLst>
        </pc:picChg>
        <pc:cxnChg chg="add mod">
          <ac:chgData name="L'Abate, Giovanni (CREA-AA)" userId="73db565a-5c75-48ac-b6b1-fa277a70cacb" providerId="ADAL" clId="{6FB22402-4B2D-4131-B553-103289321973}" dt="2025-01-10T18:19:09.985" v="583" actId="14100"/>
          <ac:cxnSpMkLst>
            <pc:docMk/>
            <pc:sldMk cId="2347320737" sldId="3848"/>
            <ac:cxnSpMk id="16" creationId="{4C9A3247-71EB-2006-E488-7A14B061C456}"/>
          </ac:cxnSpMkLst>
        </pc:cxnChg>
        <pc:cxnChg chg="add mod">
          <ac:chgData name="L'Abate, Giovanni (CREA-AA)" userId="73db565a-5c75-48ac-b6b1-fa277a70cacb" providerId="ADAL" clId="{6FB22402-4B2D-4131-B553-103289321973}" dt="2025-01-10T18:20:36.977" v="591" actId="14100"/>
          <ac:cxnSpMkLst>
            <pc:docMk/>
            <pc:sldMk cId="2347320737" sldId="3848"/>
            <ac:cxnSpMk id="20" creationId="{9FF766C0-5BF5-01D5-013A-E71B9EC2FB74}"/>
          </ac:cxnSpMkLst>
        </pc:cxnChg>
        <pc:cxnChg chg="add mod">
          <ac:chgData name="L'Abate, Giovanni (CREA-AA)" userId="73db565a-5c75-48ac-b6b1-fa277a70cacb" providerId="ADAL" clId="{6FB22402-4B2D-4131-B553-103289321973}" dt="2025-01-10T18:22:09.969" v="597" actId="1076"/>
          <ac:cxnSpMkLst>
            <pc:docMk/>
            <pc:sldMk cId="2347320737" sldId="3848"/>
            <ac:cxnSpMk id="26" creationId="{A55EE70D-E870-2953-E4A2-4058FC01B3BE}"/>
          </ac:cxnSpMkLst>
        </pc:cxnChg>
        <pc:cxnChg chg="add mod">
          <ac:chgData name="L'Abate, Giovanni (CREA-AA)" userId="73db565a-5c75-48ac-b6b1-fa277a70cacb" providerId="ADAL" clId="{6FB22402-4B2D-4131-B553-103289321973}" dt="2025-01-10T18:22:28.057" v="601" actId="14100"/>
          <ac:cxnSpMkLst>
            <pc:docMk/>
            <pc:sldMk cId="2347320737" sldId="3848"/>
            <ac:cxnSpMk id="27" creationId="{38C561EE-B23E-FECA-99AC-DFB9659F4B11}"/>
          </ac:cxnSpMkLst>
        </pc:cxnChg>
        <pc:cxnChg chg="add mod">
          <ac:chgData name="L'Abate, Giovanni (CREA-AA)" userId="73db565a-5c75-48ac-b6b1-fa277a70cacb" providerId="ADAL" clId="{6FB22402-4B2D-4131-B553-103289321973}" dt="2025-01-10T18:22:40.192" v="604" actId="14100"/>
          <ac:cxnSpMkLst>
            <pc:docMk/>
            <pc:sldMk cId="2347320737" sldId="3848"/>
            <ac:cxnSpMk id="30" creationId="{8736195A-7DB9-F4E1-CEC2-772931AAFFC4}"/>
          </ac:cxnSpMkLst>
        </pc:cxnChg>
        <pc:cxnChg chg="add mod">
          <ac:chgData name="L'Abate, Giovanni (CREA-AA)" userId="73db565a-5c75-48ac-b6b1-fa277a70cacb" providerId="ADAL" clId="{6FB22402-4B2D-4131-B553-103289321973}" dt="2025-01-10T18:22:52.936" v="607" actId="14100"/>
          <ac:cxnSpMkLst>
            <pc:docMk/>
            <pc:sldMk cId="2347320737" sldId="3848"/>
            <ac:cxnSpMk id="32" creationId="{FB7816D3-4F30-BAC8-87A3-6DE8647A692E}"/>
          </ac:cxnSpMkLst>
        </pc:cxnChg>
      </pc:sldChg>
      <pc:sldChg chg="delSp del mod">
        <pc:chgData name="L'Abate, Giovanni (CREA-AA)" userId="73db565a-5c75-48ac-b6b1-fa277a70cacb" providerId="ADAL" clId="{6FB22402-4B2D-4131-B553-103289321973}" dt="2025-01-10T17:28:03.509" v="395" actId="2696"/>
        <pc:sldMkLst>
          <pc:docMk/>
          <pc:sldMk cId="2620908970" sldId="3849"/>
        </pc:sldMkLst>
      </pc:sldChg>
      <pc:sldChg chg="modSp del mod">
        <pc:chgData name="L'Abate, Giovanni (CREA-AA)" userId="73db565a-5c75-48ac-b6b1-fa277a70cacb" providerId="ADAL" clId="{6FB22402-4B2D-4131-B553-103289321973}" dt="2025-01-10T17:28:07.581" v="396" actId="2696"/>
        <pc:sldMkLst>
          <pc:docMk/>
          <pc:sldMk cId="688784163" sldId="3850"/>
        </pc:sldMkLst>
      </pc:sldChg>
      <pc:sldChg chg="addSp delSp modSp mod">
        <pc:chgData name="L'Abate, Giovanni (CREA-AA)" userId="73db565a-5c75-48ac-b6b1-fa277a70cacb" providerId="ADAL" clId="{6FB22402-4B2D-4131-B553-103289321973}" dt="2025-01-13T08:56:52.988" v="627" actId="14100"/>
        <pc:sldMkLst>
          <pc:docMk/>
          <pc:sldMk cId="2007410799" sldId="3860"/>
        </pc:sldMkLst>
        <pc:picChg chg="del">
          <ac:chgData name="L'Abate, Giovanni (CREA-AA)" userId="73db565a-5c75-48ac-b6b1-fa277a70cacb" providerId="ADAL" clId="{6FB22402-4B2D-4131-B553-103289321973}" dt="2025-01-13T08:54:32.954" v="614" actId="478"/>
          <ac:picMkLst>
            <pc:docMk/>
            <pc:sldMk cId="2007410799" sldId="3860"/>
            <ac:picMk id="3" creationId="{1BBD9EF4-780D-22B4-BE66-6E0EB0C69FC5}"/>
          </ac:picMkLst>
        </pc:picChg>
        <pc:picChg chg="add mod ord">
          <ac:chgData name="L'Abate, Giovanni (CREA-AA)" userId="73db565a-5c75-48ac-b6b1-fa277a70cacb" providerId="ADAL" clId="{6FB22402-4B2D-4131-B553-103289321973}" dt="2025-01-13T08:56:44.549" v="626" actId="14100"/>
          <ac:picMkLst>
            <pc:docMk/>
            <pc:sldMk cId="2007410799" sldId="3860"/>
            <ac:picMk id="4" creationId="{074A8AB4-5BF5-4443-DEB0-5A7C7D61C91F}"/>
          </ac:picMkLst>
        </pc:picChg>
        <pc:picChg chg="mod">
          <ac:chgData name="L'Abate, Giovanni (CREA-AA)" userId="73db565a-5c75-48ac-b6b1-fa277a70cacb" providerId="ADAL" clId="{6FB22402-4B2D-4131-B553-103289321973}" dt="2025-01-13T08:54:54.790" v="618" actId="1076"/>
          <ac:picMkLst>
            <pc:docMk/>
            <pc:sldMk cId="2007410799" sldId="3860"/>
            <ac:picMk id="6" creationId="{C6F84169-D61A-293D-53AC-063AE2C5752C}"/>
          </ac:picMkLst>
        </pc:picChg>
        <pc:cxnChg chg="mod">
          <ac:chgData name="L'Abate, Giovanni (CREA-AA)" userId="73db565a-5c75-48ac-b6b1-fa277a70cacb" providerId="ADAL" clId="{6FB22402-4B2D-4131-B553-103289321973}" dt="2025-01-13T08:55:37.134" v="622" actId="14100"/>
          <ac:cxnSpMkLst>
            <pc:docMk/>
            <pc:sldMk cId="2007410799" sldId="3860"/>
            <ac:cxnSpMk id="9" creationId="{293DAD26-43CB-9C49-CE30-D986CF8D2CD6}"/>
          </ac:cxnSpMkLst>
        </pc:cxnChg>
        <pc:cxnChg chg="mod">
          <ac:chgData name="L'Abate, Giovanni (CREA-AA)" userId="73db565a-5c75-48ac-b6b1-fa277a70cacb" providerId="ADAL" clId="{6FB22402-4B2D-4131-B553-103289321973}" dt="2025-01-13T08:56:52.988" v="627" actId="14100"/>
          <ac:cxnSpMkLst>
            <pc:docMk/>
            <pc:sldMk cId="2007410799" sldId="3860"/>
            <ac:cxnSpMk id="10" creationId="{6E553158-0A92-F397-19D6-2CFB6F30C47D}"/>
          </ac:cxnSpMkLst>
        </pc:cxnChg>
        <pc:cxnChg chg="mod">
          <ac:chgData name="L'Abate, Giovanni (CREA-AA)" userId="73db565a-5c75-48ac-b6b1-fa277a70cacb" providerId="ADAL" clId="{6FB22402-4B2D-4131-B553-103289321973}" dt="2025-01-13T08:56:01.733" v="625" actId="14100"/>
          <ac:cxnSpMkLst>
            <pc:docMk/>
            <pc:sldMk cId="2007410799" sldId="3860"/>
            <ac:cxnSpMk id="11" creationId="{16D82B42-62D0-7755-3970-27843610B5F2}"/>
          </ac:cxnSpMkLst>
        </pc:cxnChg>
      </pc:sldChg>
      <pc:sldChg chg="addSp delSp modSp mod">
        <pc:chgData name="L'Abate, Giovanni (CREA-AA)" userId="73db565a-5c75-48ac-b6b1-fa277a70cacb" providerId="ADAL" clId="{6FB22402-4B2D-4131-B553-103289321973}" dt="2025-01-13T09:03:45.963" v="649" actId="14100"/>
        <pc:sldMkLst>
          <pc:docMk/>
          <pc:sldMk cId="26216254" sldId="3861"/>
        </pc:sldMkLst>
        <pc:spChg chg="add mod">
          <ac:chgData name="L'Abate, Giovanni (CREA-AA)" userId="73db565a-5c75-48ac-b6b1-fa277a70cacb" providerId="ADAL" clId="{6FB22402-4B2D-4131-B553-103289321973}" dt="2025-01-13T09:02:07.731" v="639" actId="14100"/>
          <ac:spMkLst>
            <pc:docMk/>
            <pc:sldMk cId="26216254" sldId="3861"/>
            <ac:spMk id="2" creationId="{C1EAF647-9DF9-021A-A344-CFB1A686A788}"/>
          </ac:spMkLst>
        </pc:spChg>
        <pc:spChg chg="mod">
          <ac:chgData name="L'Abate, Giovanni (CREA-AA)" userId="73db565a-5c75-48ac-b6b1-fa277a70cacb" providerId="ADAL" clId="{6FB22402-4B2D-4131-B553-103289321973}" dt="2025-01-13T09:02:59.843" v="643" actId="14100"/>
          <ac:spMkLst>
            <pc:docMk/>
            <pc:sldMk cId="26216254" sldId="3861"/>
            <ac:spMk id="4" creationId="{87EB04A7-EC7B-A46D-574D-12DFEDB6E978}"/>
          </ac:spMkLst>
        </pc:spChg>
        <pc:spChg chg="mod">
          <ac:chgData name="L'Abate, Giovanni (CREA-AA)" userId="73db565a-5c75-48ac-b6b1-fa277a70cacb" providerId="ADAL" clId="{6FB22402-4B2D-4131-B553-103289321973}" dt="2025-01-13T09:03:45.963" v="649" actId="14100"/>
          <ac:spMkLst>
            <pc:docMk/>
            <pc:sldMk cId="26216254" sldId="3861"/>
            <ac:spMk id="5" creationId="{E84D566B-1A75-F09B-1CC6-50356EBC5C0A}"/>
          </ac:spMkLst>
        </pc:spChg>
        <pc:spChg chg="mod">
          <ac:chgData name="L'Abate, Giovanni (CREA-AA)" userId="73db565a-5c75-48ac-b6b1-fa277a70cacb" providerId="ADAL" clId="{6FB22402-4B2D-4131-B553-103289321973}" dt="2025-01-13T09:02:29.418" v="641" actId="14100"/>
          <ac:spMkLst>
            <pc:docMk/>
            <pc:sldMk cId="26216254" sldId="3861"/>
            <ac:spMk id="7" creationId="{3592C75A-63A6-BA31-FB37-4E7B789CFA21}"/>
          </ac:spMkLst>
        </pc:spChg>
        <pc:spChg chg="add mod">
          <ac:chgData name="L'Abate, Giovanni (CREA-AA)" userId="73db565a-5c75-48ac-b6b1-fa277a70cacb" providerId="ADAL" clId="{6FB22402-4B2D-4131-B553-103289321973}" dt="2025-01-13T09:03:21.091" v="647" actId="14100"/>
          <ac:spMkLst>
            <pc:docMk/>
            <pc:sldMk cId="26216254" sldId="3861"/>
            <ac:spMk id="9" creationId="{62E1D67B-E9CB-AB52-3F86-7A9B6D8B2747}"/>
          </ac:spMkLst>
        </pc:spChg>
        <pc:picChg chg="del">
          <ac:chgData name="L'Abate, Giovanni (CREA-AA)" userId="73db565a-5c75-48ac-b6b1-fa277a70cacb" providerId="ADAL" clId="{6FB22402-4B2D-4131-B553-103289321973}" dt="2025-01-13T09:01:27.782" v="633" actId="478"/>
          <ac:picMkLst>
            <pc:docMk/>
            <pc:sldMk cId="26216254" sldId="3861"/>
            <ac:picMk id="3" creationId="{D6972F2A-763E-D598-CBCB-D6594BDA6C9A}"/>
          </ac:picMkLst>
        </pc:picChg>
        <pc:picChg chg="add mod ord">
          <ac:chgData name="L'Abate, Giovanni (CREA-AA)" userId="73db565a-5c75-48ac-b6b1-fa277a70cacb" providerId="ADAL" clId="{6FB22402-4B2D-4131-B553-103289321973}" dt="2025-01-13T09:01:52.059" v="637" actId="14100"/>
          <ac:picMkLst>
            <pc:docMk/>
            <pc:sldMk cId="26216254" sldId="3861"/>
            <ac:picMk id="8" creationId="{43BBF8E1-F9DF-03A6-3BF9-AD99E7018C73}"/>
          </ac:picMkLst>
        </pc:picChg>
      </pc:sldChg>
      <pc:sldChg chg="modSp mod">
        <pc:chgData name="L'Abate, Giovanni (CREA-AA)" userId="73db565a-5c75-48ac-b6b1-fa277a70cacb" providerId="ADAL" clId="{6FB22402-4B2D-4131-B553-103289321973}" dt="2025-01-10T14:09:53.368" v="67" actId="113"/>
        <pc:sldMkLst>
          <pc:docMk/>
          <pc:sldMk cId="979689558" sldId="3869"/>
        </pc:sldMkLst>
        <pc:spChg chg="mod">
          <ac:chgData name="L'Abate, Giovanni (CREA-AA)" userId="73db565a-5c75-48ac-b6b1-fa277a70cacb" providerId="ADAL" clId="{6FB22402-4B2D-4131-B553-103289321973}" dt="2025-01-10T14:09:53.368" v="67" actId="113"/>
          <ac:spMkLst>
            <pc:docMk/>
            <pc:sldMk cId="979689558" sldId="3869"/>
            <ac:spMk id="2" creationId="{BB16B4FC-2CCE-EA80-CE14-24E7310911B9}"/>
          </ac:spMkLst>
        </pc:spChg>
      </pc:sldChg>
      <pc:sldChg chg="add del ord">
        <pc:chgData name="L'Abate, Giovanni (CREA-AA)" userId="73db565a-5c75-48ac-b6b1-fa277a70cacb" providerId="ADAL" clId="{6FB22402-4B2D-4131-B553-103289321973}" dt="2025-01-13T08:07:41.781" v="613"/>
        <pc:sldMkLst>
          <pc:docMk/>
          <pc:sldMk cId="428509974" sldId="3874"/>
        </pc:sldMkLst>
      </pc:sldChg>
      <pc:sldChg chg="addSp delSp modSp new mod modNotesTx">
        <pc:chgData name="L'Abate, Giovanni (CREA-AA)" userId="73db565a-5c75-48ac-b6b1-fa277a70cacb" providerId="ADAL" clId="{6FB22402-4B2D-4131-B553-103289321973}" dt="2025-01-10T14:22:35.016" v="85" actId="14100"/>
        <pc:sldMkLst>
          <pc:docMk/>
          <pc:sldMk cId="3098424703" sldId="3875"/>
        </pc:sldMkLst>
        <pc:spChg chg="add mod">
          <ac:chgData name="L'Abate, Giovanni (CREA-AA)" userId="73db565a-5c75-48ac-b6b1-fa277a70cacb" providerId="ADAL" clId="{6FB22402-4B2D-4131-B553-103289321973}" dt="2025-01-10T14:22:35.016" v="85" actId="14100"/>
          <ac:spMkLst>
            <pc:docMk/>
            <pc:sldMk cId="3098424703" sldId="3875"/>
            <ac:spMk id="8" creationId="{9E0EBCB9-0E5E-E540-285C-699DD066ABE4}"/>
          </ac:spMkLst>
        </pc:spChg>
        <pc:picChg chg="add mod">
          <ac:chgData name="L'Abate, Giovanni (CREA-AA)" userId="73db565a-5c75-48ac-b6b1-fa277a70cacb" providerId="ADAL" clId="{6FB22402-4B2D-4131-B553-103289321973}" dt="2025-01-10T14:22:00.607" v="82" actId="1076"/>
          <ac:picMkLst>
            <pc:docMk/>
            <pc:sldMk cId="3098424703" sldId="3875"/>
            <ac:picMk id="7" creationId="{C0CFF7F9-4E3B-AF42-22B5-25264582B9E4}"/>
          </ac:picMkLst>
        </pc:picChg>
      </pc:sldChg>
      <pc:sldChg chg="new del ord">
        <pc:chgData name="L'Abate, Giovanni (CREA-AA)" userId="73db565a-5c75-48ac-b6b1-fa277a70cacb" providerId="ADAL" clId="{6FB22402-4B2D-4131-B553-103289321973}" dt="2025-01-10T17:13:14.688" v="315" actId="47"/>
        <pc:sldMkLst>
          <pc:docMk/>
          <pc:sldMk cId="169414495" sldId="3876"/>
        </pc:sldMkLst>
      </pc:sldChg>
      <pc:sldChg chg="new del">
        <pc:chgData name="L'Abate, Giovanni (CREA-AA)" userId="73db565a-5c75-48ac-b6b1-fa277a70cacb" providerId="ADAL" clId="{6FB22402-4B2D-4131-B553-103289321973}" dt="2025-01-10T17:28:17.956" v="397" actId="47"/>
        <pc:sldMkLst>
          <pc:docMk/>
          <pc:sldMk cId="290055998" sldId="3877"/>
        </pc:sldMkLst>
      </pc:sldChg>
      <pc:sldChg chg="addSp delSp modSp add mod addAnim delAnim">
        <pc:chgData name="L'Abate, Giovanni (CREA-AA)" userId="73db565a-5c75-48ac-b6b1-fa277a70cacb" providerId="ADAL" clId="{6FB22402-4B2D-4131-B553-103289321973}" dt="2025-01-13T07:57:15.062" v="611" actId="14430"/>
        <pc:sldMkLst>
          <pc:docMk/>
          <pc:sldMk cId="1297737908" sldId="3878"/>
        </pc:sldMkLst>
        <pc:spChg chg="add del mod">
          <ac:chgData name="L'Abate, Giovanni (CREA-AA)" userId="73db565a-5c75-48ac-b6b1-fa277a70cacb" providerId="ADAL" clId="{6FB22402-4B2D-4131-B553-103289321973}" dt="2025-01-10T17:25:54.100" v="378" actId="27636"/>
          <ac:spMkLst>
            <pc:docMk/>
            <pc:sldMk cId="1297737908" sldId="3878"/>
            <ac:spMk id="4" creationId="{845ED8ED-6305-EAD6-8916-C3FB4002B9E9}"/>
          </ac:spMkLst>
        </pc:spChg>
        <pc:spChg chg="add del mod">
          <ac:chgData name="L'Abate, Giovanni (CREA-AA)" userId="73db565a-5c75-48ac-b6b1-fa277a70cacb" providerId="ADAL" clId="{6FB22402-4B2D-4131-B553-103289321973}" dt="2025-01-10T17:24:54.442" v="356" actId="14100"/>
          <ac:spMkLst>
            <pc:docMk/>
            <pc:sldMk cId="1297737908" sldId="3878"/>
            <ac:spMk id="6" creationId="{52A8B222-7A99-FF64-7E73-214A9ACB0C2B}"/>
          </ac:spMkLst>
        </pc:spChg>
        <pc:spChg chg="mod modVis">
          <ac:chgData name="L'Abate, Giovanni (CREA-AA)" userId="73db565a-5c75-48ac-b6b1-fa277a70cacb" providerId="ADAL" clId="{6FB22402-4B2D-4131-B553-103289321973}" dt="2025-01-13T07:57:15.062" v="611" actId="14430"/>
          <ac:spMkLst>
            <pc:docMk/>
            <pc:sldMk cId="1297737908" sldId="3878"/>
            <ac:spMk id="17" creationId="{F60F3CBF-DA24-8C15-75F7-E1C15FEAAFA9}"/>
          </ac:spMkLst>
        </pc:spChg>
        <pc:spChg chg="mod modVis">
          <ac:chgData name="L'Abate, Giovanni (CREA-AA)" userId="73db565a-5c75-48ac-b6b1-fa277a70cacb" providerId="ADAL" clId="{6FB22402-4B2D-4131-B553-103289321973}" dt="2025-01-13T07:57:09.614" v="610" actId="14430"/>
          <ac:spMkLst>
            <pc:docMk/>
            <pc:sldMk cId="1297737908" sldId="3878"/>
            <ac:spMk id="18" creationId="{36A24C3D-D2D5-57BA-AED8-35605C71739E}"/>
          </ac:spMkLst>
        </pc:spChg>
        <pc:spChg chg="mod modVis">
          <ac:chgData name="L'Abate, Giovanni (CREA-AA)" userId="73db565a-5c75-48ac-b6b1-fa277a70cacb" providerId="ADAL" clId="{6FB22402-4B2D-4131-B553-103289321973}" dt="2025-01-13T07:57:06.823" v="609" actId="14430"/>
          <ac:spMkLst>
            <pc:docMk/>
            <pc:sldMk cId="1297737908" sldId="3878"/>
            <ac:spMk id="19" creationId="{21F27AD7-EB27-37A1-DC63-93F2D9DD86E5}"/>
          </ac:spMkLst>
        </pc:spChg>
        <pc:spChg chg="add mod">
          <ac:chgData name="L'Abate, Giovanni (CREA-AA)" userId="73db565a-5c75-48ac-b6b1-fa277a70cacb" providerId="ADAL" clId="{6FB22402-4B2D-4131-B553-103289321973}" dt="2025-01-10T17:27:23.185" v="392" actId="1076"/>
          <ac:spMkLst>
            <pc:docMk/>
            <pc:sldMk cId="1297737908" sldId="3878"/>
            <ac:spMk id="25" creationId="{9FD444DE-2384-833B-1C98-EB812F3049D5}"/>
          </ac:spMkLst>
        </pc:spChg>
        <pc:picChg chg="mod">
          <ac:chgData name="L'Abate, Giovanni (CREA-AA)" userId="73db565a-5c75-48ac-b6b1-fa277a70cacb" providerId="ADAL" clId="{6FB22402-4B2D-4131-B553-103289321973}" dt="2025-01-13T07:57:02.710" v="608" actId="14430"/>
          <ac:picMkLst>
            <pc:docMk/>
            <pc:sldMk cId="1297737908" sldId="3878"/>
            <ac:picMk id="1036" creationId="{E12FC3A6-223E-CFB4-D85D-3A6347CF25D4}"/>
          </ac:picMkLst>
        </pc:picChg>
      </pc:sldChg>
      <pc:sldChg chg="new del">
        <pc:chgData name="L'Abate, Giovanni (CREA-AA)" userId="73db565a-5c75-48ac-b6b1-fa277a70cacb" providerId="ADAL" clId="{6FB22402-4B2D-4131-B553-103289321973}" dt="2025-01-10T17:32:53.623" v="406" actId="47"/>
        <pc:sldMkLst>
          <pc:docMk/>
          <pc:sldMk cId="40578724" sldId="3879"/>
        </pc:sldMkLst>
      </pc:sldChg>
      <pc:sldChg chg="addSp delSp modSp new mod">
        <pc:chgData name="L'Abate, Giovanni (CREA-AA)" userId="73db565a-5c75-48ac-b6b1-fa277a70cacb" providerId="ADAL" clId="{6FB22402-4B2D-4131-B553-103289321973}" dt="2025-01-13T13:20:29.374" v="746" actId="14100"/>
        <pc:sldMkLst>
          <pc:docMk/>
          <pc:sldMk cId="3835871472" sldId="3880"/>
        </pc:sldMkLst>
        <pc:spChg chg="del">
          <ac:chgData name="L'Abate, Giovanni (CREA-AA)" userId="73db565a-5c75-48ac-b6b1-fa277a70cacb" providerId="ADAL" clId="{6FB22402-4B2D-4131-B553-103289321973}" dt="2025-01-13T13:18:03.767" v="692" actId="478"/>
          <ac:spMkLst>
            <pc:docMk/>
            <pc:sldMk cId="3835871472" sldId="3880"/>
            <ac:spMk id="2" creationId="{6EC27458-F28D-DC41-61B4-C83F50D6FBF8}"/>
          </ac:spMkLst>
        </pc:spChg>
        <pc:spChg chg="del">
          <ac:chgData name="L'Abate, Giovanni (CREA-AA)" userId="73db565a-5c75-48ac-b6b1-fa277a70cacb" providerId="ADAL" clId="{6FB22402-4B2D-4131-B553-103289321973}" dt="2025-01-13T13:18:01.132" v="691" actId="478"/>
          <ac:spMkLst>
            <pc:docMk/>
            <pc:sldMk cId="3835871472" sldId="3880"/>
            <ac:spMk id="3" creationId="{2FFD9139-21F3-0687-3E2D-9D35427A4AEC}"/>
          </ac:spMkLst>
        </pc:spChg>
        <pc:spChg chg="add mod">
          <ac:chgData name="L'Abate, Giovanni (CREA-AA)" userId="73db565a-5c75-48ac-b6b1-fa277a70cacb" providerId="ADAL" clId="{6FB22402-4B2D-4131-B553-103289321973}" dt="2025-01-13T13:20:29.374" v="746" actId="14100"/>
          <ac:spMkLst>
            <pc:docMk/>
            <pc:sldMk cId="3835871472" sldId="3880"/>
            <ac:spMk id="6" creationId="{6657B148-2F9A-E7A4-A696-BF8E422F4764}"/>
          </ac:spMkLst>
        </pc:spChg>
        <pc:picChg chg="add mod">
          <ac:chgData name="L'Abate, Giovanni (CREA-AA)" userId="73db565a-5c75-48ac-b6b1-fa277a70cacb" providerId="ADAL" clId="{6FB22402-4B2D-4131-B553-103289321973}" dt="2025-01-13T13:19:31.303" v="697" actId="14100"/>
          <ac:picMkLst>
            <pc:docMk/>
            <pc:sldMk cId="3835871472" sldId="3880"/>
            <ac:picMk id="5" creationId="{F442C37C-A05A-1171-E93D-61A5E1AF6760}"/>
          </ac:picMkLst>
        </pc:picChg>
      </pc:sldChg>
    </pc:docChg>
  </pc:docChgLst>
  <pc:docChgLst>
    <pc:chgData name="L'Abate, Giovanni (CREA-AA)" userId="73db565a-5c75-48ac-b6b1-fa277a70cacb" providerId="ADAL" clId="{1FAB1B56-9100-48AE-82A0-6CFF85A056BF}"/>
    <pc:docChg chg="custSel addSld delSld modSld sldOrd">
      <pc:chgData name="L'Abate, Giovanni (CREA-AA)" userId="73db565a-5c75-48ac-b6b1-fa277a70cacb" providerId="ADAL" clId="{1FAB1B56-9100-48AE-82A0-6CFF85A056BF}" dt="2024-12-02T08:26:10.683" v="349" actId="20577"/>
      <pc:docMkLst>
        <pc:docMk/>
      </pc:docMkLst>
      <pc:sldChg chg="modSp mod">
        <pc:chgData name="L'Abate, Giovanni (CREA-AA)" userId="73db565a-5c75-48ac-b6b1-fa277a70cacb" providerId="ADAL" clId="{1FAB1B56-9100-48AE-82A0-6CFF85A056BF}" dt="2024-11-29T14:17:40.075" v="262" actId="6549"/>
        <pc:sldMkLst>
          <pc:docMk/>
          <pc:sldMk cId="2027517318" sldId="290"/>
        </pc:sldMkLst>
        <pc:spChg chg="mod">
          <ac:chgData name="L'Abate, Giovanni (CREA-AA)" userId="73db565a-5c75-48ac-b6b1-fa277a70cacb" providerId="ADAL" clId="{1FAB1B56-9100-48AE-82A0-6CFF85A056BF}" dt="2024-11-29T14:17:40.075" v="262" actId="6549"/>
          <ac:spMkLst>
            <pc:docMk/>
            <pc:sldMk cId="2027517318" sldId="290"/>
            <ac:spMk id="2" creationId="{B1C555B4-31DB-73AD-CC75-BD59308EF626}"/>
          </ac:spMkLst>
        </pc:spChg>
      </pc:sldChg>
      <pc:sldChg chg="modSp mod">
        <pc:chgData name="L'Abate, Giovanni (CREA-AA)" userId="73db565a-5c75-48ac-b6b1-fa277a70cacb" providerId="ADAL" clId="{1FAB1B56-9100-48AE-82A0-6CFF85A056BF}" dt="2024-11-29T13:17:26.395" v="21" actId="1076"/>
        <pc:sldMkLst>
          <pc:docMk/>
          <pc:sldMk cId="224664536" sldId="297"/>
        </pc:sldMkLst>
      </pc:sldChg>
      <pc:sldChg chg="new del">
        <pc:chgData name="L'Abate, Giovanni (CREA-AA)" userId="73db565a-5c75-48ac-b6b1-fa277a70cacb" providerId="ADAL" clId="{1FAB1B56-9100-48AE-82A0-6CFF85A056BF}" dt="2024-11-28T14:14:32.302" v="13" actId="2696"/>
        <pc:sldMkLst>
          <pc:docMk/>
          <pc:sldMk cId="3930084408" sldId="298"/>
        </pc:sldMkLst>
      </pc:sldChg>
      <pc:sldChg chg="addSp new mod ord">
        <pc:chgData name="L'Abate, Giovanni (CREA-AA)" userId="73db565a-5c75-48ac-b6b1-fa277a70cacb" providerId="ADAL" clId="{1FAB1B56-9100-48AE-82A0-6CFF85A056BF}" dt="2024-11-28T14:11:31.202" v="4" actId="22"/>
        <pc:sldMkLst>
          <pc:docMk/>
          <pc:sldMk cId="319450001" sldId="299"/>
        </pc:sldMkLst>
      </pc:sldChg>
      <pc:sldChg chg="addSp modSp new mod">
        <pc:chgData name="L'Abate, Giovanni (CREA-AA)" userId="73db565a-5c75-48ac-b6b1-fa277a70cacb" providerId="ADAL" clId="{1FAB1B56-9100-48AE-82A0-6CFF85A056BF}" dt="2024-11-28T14:14:16.108" v="12" actId="732"/>
        <pc:sldMkLst>
          <pc:docMk/>
          <pc:sldMk cId="2729013420" sldId="300"/>
        </pc:sldMkLst>
      </pc:sldChg>
      <pc:sldChg chg="addSp new mod ord">
        <pc:chgData name="L'Abate, Giovanni (CREA-AA)" userId="73db565a-5c75-48ac-b6b1-fa277a70cacb" providerId="ADAL" clId="{1FAB1B56-9100-48AE-82A0-6CFF85A056BF}" dt="2024-11-28T14:12:18.168" v="9"/>
        <pc:sldMkLst>
          <pc:docMk/>
          <pc:sldMk cId="2232478162" sldId="301"/>
        </pc:sldMkLst>
      </pc:sldChg>
      <pc:sldChg chg="modSp mod">
        <pc:chgData name="L'Abate, Giovanni (CREA-AA)" userId="73db565a-5c75-48ac-b6b1-fa277a70cacb" providerId="ADAL" clId="{1FAB1B56-9100-48AE-82A0-6CFF85A056BF}" dt="2024-11-29T13:16:38.708" v="20" actId="20577"/>
        <pc:sldMkLst>
          <pc:docMk/>
          <pc:sldMk cId="3621603673" sldId="302"/>
        </pc:sldMkLst>
      </pc:sldChg>
      <pc:sldChg chg="modSp mod">
        <pc:chgData name="L'Abate, Giovanni (CREA-AA)" userId="73db565a-5c75-48ac-b6b1-fa277a70cacb" providerId="ADAL" clId="{1FAB1B56-9100-48AE-82A0-6CFF85A056BF}" dt="2024-11-29T13:16:25.253" v="17" actId="21"/>
        <pc:sldMkLst>
          <pc:docMk/>
          <pc:sldMk cId="3448556838" sldId="303"/>
        </pc:sldMkLst>
        <pc:spChg chg="mod">
          <ac:chgData name="L'Abate, Giovanni (CREA-AA)" userId="73db565a-5c75-48ac-b6b1-fa277a70cacb" providerId="ADAL" clId="{1FAB1B56-9100-48AE-82A0-6CFF85A056BF}" dt="2024-11-29T13:16:25.253" v="17" actId="21"/>
          <ac:spMkLst>
            <pc:docMk/>
            <pc:sldMk cId="3448556838" sldId="303"/>
            <ac:spMk id="8" creationId="{359CA31B-4264-F8B2-0949-D263A55A8A18}"/>
          </ac:spMkLst>
        </pc:spChg>
      </pc:sldChg>
      <pc:sldChg chg="modSp mod">
        <pc:chgData name="L'Abate, Giovanni (CREA-AA)" userId="73db565a-5c75-48ac-b6b1-fa277a70cacb" providerId="ADAL" clId="{1FAB1B56-9100-48AE-82A0-6CFF85A056BF}" dt="2024-11-29T15:45:06.019" v="349" actId="20577"/>
        <pc:sldMkLst>
          <pc:docMk/>
          <pc:sldMk cId="1288025842" sldId="3808"/>
        </pc:sldMkLst>
        <pc:spChg chg="mod">
          <ac:chgData name="L'Abate, Giovanni (CREA-AA)" userId="73db565a-5c75-48ac-b6b1-fa277a70cacb" providerId="ADAL" clId="{1FAB1B56-9100-48AE-82A0-6CFF85A056BF}" dt="2024-11-29T15:45:06.019" v="349" actId="20577"/>
          <ac:spMkLst>
            <pc:docMk/>
            <pc:sldMk cId="1288025842" sldId="3808"/>
            <ac:spMk id="4" creationId="{7921959D-3432-8903-4BDD-A4926F8F272B}"/>
          </ac:spMkLst>
        </pc:spChg>
      </pc:sldChg>
      <pc:sldChg chg="ord">
        <pc:chgData name="L'Abate, Giovanni (CREA-AA)" userId="73db565a-5c75-48ac-b6b1-fa277a70cacb" providerId="ADAL" clId="{1FAB1B56-9100-48AE-82A0-6CFF85A056BF}" dt="2024-11-29T13:15:38.102" v="15"/>
        <pc:sldMkLst>
          <pc:docMk/>
          <pc:sldMk cId="984509143" sldId="3816"/>
        </pc:sldMkLst>
      </pc:sldChg>
      <pc:sldChg chg="modNotesTx">
        <pc:chgData name="L'Abate, Giovanni (CREA-AA)" userId="73db565a-5c75-48ac-b6b1-fa277a70cacb" providerId="ADAL" clId="{1FAB1B56-9100-48AE-82A0-6CFF85A056BF}" dt="2024-11-29T13:44:22.828" v="181" actId="20577"/>
        <pc:sldMkLst>
          <pc:docMk/>
          <pc:sldMk cId="2809791712" sldId="3821"/>
        </pc:sldMkLst>
      </pc:sldChg>
      <pc:sldChg chg="modNotesTx">
        <pc:chgData name="L'Abate, Giovanni (CREA-AA)" userId="73db565a-5c75-48ac-b6b1-fa277a70cacb" providerId="ADAL" clId="{1FAB1B56-9100-48AE-82A0-6CFF85A056BF}" dt="2024-11-29T14:58:22.673" v="344" actId="20577"/>
        <pc:sldMkLst>
          <pc:docMk/>
          <pc:sldMk cId="983379577" sldId="3822"/>
        </pc:sldMkLst>
      </pc:sldChg>
      <pc:sldChg chg="new del">
        <pc:chgData name="L'Abate, Giovanni (CREA-AA)" userId="73db565a-5c75-48ac-b6b1-fa277a70cacb" providerId="ADAL" clId="{1FAB1B56-9100-48AE-82A0-6CFF85A056BF}" dt="2024-11-29T14:08:28.214" v="183" actId="2696"/>
        <pc:sldMkLst>
          <pc:docMk/>
          <pc:sldMk cId="106004381" sldId="3826"/>
        </pc:sldMkLst>
      </pc:sldChg>
    </pc:docChg>
  </pc:docChgLst>
  <pc:docChgLst>
    <pc:chgData name="L'Abate, Giovanni (CREA-AA)" userId="73db565a-5c75-48ac-b6b1-fa277a70cacb" providerId="ADAL" clId="{CE5CC90E-1133-43BE-B68B-67789A8A096B}"/>
    <pc:docChg chg="undo custSel addSld delSld modSld sldOrd">
      <pc:chgData name="L'Abate, Giovanni (CREA-AA)" userId="73db565a-5c75-48ac-b6b1-fa277a70cacb" providerId="ADAL" clId="{CE5CC90E-1133-43BE-B68B-67789A8A096B}" dt="2025-01-10T12:20:49.240" v="1392" actId="47"/>
      <pc:docMkLst>
        <pc:docMk/>
      </pc:docMkLst>
      <pc:sldChg chg="add">
        <pc:chgData name="L'Abate, Giovanni (CREA-AA)" userId="73db565a-5c75-48ac-b6b1-fa277a70cacb" providerId="ADAL" clId="{CE5CC90E-1133-43BE-B68B-67789A8A096B}" dt="2025-01-09T15:46:56.173" v="1018"/>
        <pc:sldMkLst>
          <pc:docMk/>
          <pc:sldMk cId="1740695141" sldId="256"/>
        </pc:sldMkLst>
      </pc:sldChg>
      <pc:sldChg chg="add ord">
        <pc:chgData name="L'Abate, Giovanni (CREA-AA)" userId="73db565a-5c75-48ac-b6b1-fa277a70cacb" providerId="ADAL" clId="{CE5CC90E-1133-43BE-B68B-67789A8A096B}" dt="2025-01-10T09:06:21.165" v="1211"/>
        <pc:sldMkLst>
          <pc:docMk/>
          <pc:sldMk cId="778372178" sldId="258"/>
        </pc:sldMkLst>
      </pc:sldChg>
      <pc:sldChg chg="add">
        <pc:chgData name="L'Abate, Giovanni (CREA-AA)" userId="73db565a-5c75-48ac-b6b1-fa277a70cacb" providerId="ADAL" clId="{CE5CC90E-1133-43BE-B68B-67789A8A096B}" dt="2025-01-09T15:48:54.726" v="1024"/>
        <pc:sldMkLst>
          <pc:docMk/>
          <pc:sldMk cId="3397802558" sldId="259"/>
        </pc:sldMkLst>
      </pc:sldChg>
      <pc:sldChg chg="del">
        <pc:chgData name="L'Abate, Giovanni (CREA-AA)" userId="73db565a-5c75-48ac-b6b1-fa277a70cacb" providerId="ADAL" clId="{CE5CC90E-1133-43BE-B68B-67789A8A096B}" dt="2025-01-09T14:12:10.446" v="222" actId="47"/>
        <pc:sldMkLst>
          <pc:docMk/>
          <pc:sldMk cId="2342809251" sldId="260"/>
        </pc:sldMkLst>
      </pc:sldChg>
      <pc:sldChg chg="modSp add mod">
        <pc:chgData name="L'Abate, Giovanni (CREA-AA)" userId="73db565a-5c75-48ac-b6b1-fa277a70cacb" providerId="ADAL" clId="{CE5CC90E-1133-43BE-B68B-67789A8A096B}" dt="2025-01-09T14:21:21.328" v="281" actId="692"/>
        <pc:sldMkLst>
          <pc:docMk/>
          <pc:sldMk cId="4086055367" sldId="264"/>
        </pc:sldMkLst>
        <pc:spChg chg="mod">
          <ac:chgData name="L'Abate, Giovanni (CREA-AA)" userId="73db565a-5c75-48ac-b6b1-fa277a70cacb" providerId="ADAL" clId="{CE5CC90E-1133-43BE-B68B-67789A8A096B}" dt="2025-01-09T14:21:21.328" v="281" actId="692"/>
          <ac:spMkLst>
            <pc:docMk/>
            <pc:sldMk cId="4086055367" sldId="264"/>
            <ac:spMk id="2" creationId="{EA82060A-DAF9-6544-5C44-246BCB3E2927}"/>
          </ac:spMkLst>
        </pc:spChg>
      </pc:sldChg>
      <pc:sldChg chg="modSp add mod modNotesTx">
        <pc:chgData name="L'Abate, Giovanni (CREA-AA)" userId="73db565a-5c75-48ac-b6b1-fa277a70cacb" providerId="ADAL" clId="{CE5CC90E-1133-43BE-B68B-67789A8A096B}" dt="2025-01-10T11:55:50.034" v="1303" actId="20577"/>
        <pc:sldMkLst>
          <pc:docMk/>
          <pc:sldMk cId="2972301531" sldId="266"/>
        </pc:sldMkLst>
        <pc:spChg chg="mod">
          <ac:chgData name="L'Abate, Giovanni (CREA-AA)" userId="73db565a-5c75-48ac-b6b1-fa277a70cacb" providerId="ADAL" clId="{CE5CC90E-1133-43BE-B68B-67789A8A096B}" dt="2025-01-10T11:50:27.569" v="1288" actId="20577"/>
          <ac:spMkLst>
            <pc:docMk/>
            <pc:sldMk cId="2972301531" sldId="266"/>
            <ac:spMk id="37" creationId="{1BD45F73-B9B5-0BDE-5CA7-5EC0D09216FB}"/>
          </ac:spMkLst>
        </pc:spChg>
      </pc:sldChg>
      <pc:sldChg chg="add ord">
        <pc:chgData name="L'Abate, Giovanni (CREA-AA)" userId="73db565a-5c75-48ac-b6b1-fa277a70cacb" providerId="ADAL" clId="{CE5CC90E-1133-43BE-B68B-67789A8A096B}" dt="2025-01-09T15:22:28.227" v="820"/>
        <pc:sldMkLst>
          <pc:docMk/>
          <pc:sldMk cId="166770866" sldId="271"/>
        </pc:sldMkLst>
      </pc:sldChg>
      <pc:sldChg chg="modSp mod ord">
        <pc:chgData name="L'Abate, Giovanni (CREA-AA)" userId="73db565a-5c75-48ac-b6b1-fa277a70cacb" providerId="ADAL" clId="{CE5CC90E-1133-43BE-B68B-67789A8A096B}" dt="2025-01-09T16:12:04.511" v="1042"/>
        <pc:sldMkLst>
          <pc:docMk/>
          <pc:sldMk cId="2687517680" sldId="281"/>
        </pc:sldMkLst>
        <pc:spChg chg="mod">
          <ac:chgData name="L'Abate, Giovanni (CREA-AA)" userId="73db565a-5c75-48ac-b6b1-fa277a70cacb" providerId="ADAL" clId="{CE5CC90E-1133-43BE-B68B-67789A8A096B}" dt="2025-01-09T14:24:05.907" v="293" actId="14100"/>
          <ac:spMkLst>
            <pc:docMk/>
            <pc:sldMk cId="2687517680" sldId="281"/>
            <ac:spMk id="2" creationId="{B598C6BD-9A48-C0AD-58A1-1D94689B0287}"/>
          </ac:spMkLst>
        </pc:spChg>
      </pc:sldChg>
      <pc:sldChg chg="del">
        <pc:chgData name="L'Abate, Giovanni (CREA-AA)" userId="73db565a-5c75-48ac-b6b1-fa277a70cacb" providerId="ADAL" clId="{CE5CC90E-1133-43BE-B68B-67789A8A096B}" dt="2025-01-09T14:12:57.271" v="224" actId="47"/>
        <pc:sldMkLst>
          <pc:docMk/>
          <pc:sldMk cId="1885257902" sldId="282"/>
        </pc:sldMkLst>
      </pc:sldChg>
      <pc:sldChg chg="del">
        <pc:chgData name="L'Abate, Giovanni (CREA-AA)" userId="73db565a-5c75-48ac-b6b1-fa277a70cacb" providerId="ADAL" clId="{CE5CC90E-1133-43BE-B68B-67789A8A096B}" dt="2025-01-09T14:12:17.496" v="223" actId="47"/>
        <pc:sldMkLst>
          <pc:docMk/>
          <pc:sldMk cId="2190080036" sldId="283"/>
        </pc:sldMkLst>
      </pc:sldChg>
      <pc:sldChg chg="del">
        <pc:chgData name="L'Abate, Giovanni (CREA-AA)" userId="73db565a-5c75-48ac-b6b1-fa277a70cacb" providerId="ADAL" clId="{CE5CC90E-1133-43BE-B68B-67789A8A096B}" dt="2025-01-09T14:28:06.042" v="312" actId="47"/>
        <pc:sldMkLst>
          <pc:docMk/>
          <pc:sldMk cId="1458710657" sldId="284"/>
        </pc:sldMkLst>
      </pc:sldChg>
      <pc:sldChg chg="del">
        <pc:chgData name="L'Abate, Giovanni (CREA-AA)" userId="73db565a-5c75-48ac-b6b1-fa277a70cacb" providerId="ADAL" clId="{CE5CC90E-1133-43BE-B68B-67789A8A096B}" dt="2025-01-09T14:28:08.374" v="313" actId="47"/>
        <pc:sldMkLst>
          <pc:docMk/>
          <pc:sldMk cId="789420851" sldId="285"/>
        </pc:sldMkLst>
      </pc:sldChg>
      <pc:sldChg chg="modSp mod ord">
        <pc:chgData name="L'Abate, Giovanni (CREA-AA)" userId="73db565a-5c75-48ac-b6b1-fa277a70cacb" providerId="ADAL" clId="{CE5CC90E-1133-43BE-B68B-67789A8A096B}" dt="2025-01-09T17:02:04.330" v="1169" actId="6549"/>
        <pc:sldMkLst>
          <pc:docMk/>
          <pc:sldMk cId="2168686515" sldId="288"/>
        </pc:sldMkLst>
        <pc:spChg chg="mod">
          <ac:chgData name="L'Abate, Giovanni (CREA-AA)" userId="73db565a-5c75-48ac-b6b1-fa277a70cacb" providerId="ADAL" clId="{CE5CC90E-1133-43BE-B68B-67789A8A096B}" dt="2025-01-09T17:02:04.330" v="1169" actId="6549"/>
          <ac:spMkLst>
            <pc:docMk/>
            <pc:sldMk cId="2168686515" sldId="288"/>
            <ac:spMk id="2" creationId="{D700EC58-6747-6161-BF01-DB4742C8F090}"/>
          </ac:spMkLst>
        </pc:spChg>
      </pc:sldChg>
      <pc:sldChg chg="del">
        <pc:chgData name="L'Abate, Giovanni (CREA-AA)" userId="73db565a-5c75-48ac-b6b1-fa277a70cacb" providerId="ADAL" clId="{CE5CC90E-1133-43BE-B68B-67789A8A096B}" dt="2025-01-09T14:28:11.380" v="314" actId="47"/>
        <pc:sldMkLst>
          <pc:docMk/>
          <pc:sldMk cId="3111812796" sldId="289"/>
        </pc:sldMkLst>
      </pc:sldChg>
      <pc:sldChg chg="ord">
        <pc:chgData name="L'Abate, Giovanni (CREA-AA)" userId="73db565a-5c75-48ac-b6b1-fa277a70cacb" providerId="ADAL" clId="{CE5CC90E-1133-43BE-B68B-67789A8A096B}" dt="2025-01-09T15:23:34.604" v="827"/>
        <pc:sldMkLst>
          <pc:docMk/>
          <pc:sldMk cId="2027517318" sldId="290"/>
        </pc:sldMkLst>
      </pc:sldChg>
      <pc:sldChg chg="modSp del mod ord">
        <pc:chgData name="L'Abate, Giovanni (CREA-AA)" userId="73db565a-5c75-48ac-b6b1-fa277a70cacb" providerId="ADAL" clId="{CE5CC90E-1133-43BE-B68B-67789A8A096B}" dt="2025-01-09T15:22:59.167" v="821" actId="47"/>
        <pc:sldMkLst>
          <pc:docMk/>
          <pc:sldMk cId="3491622551" sldId="294"/>
        </pc:sldMkLst>
      </pc:sldChg>
      <pc:sldChg chg="delSp modSp mod ord">
        <pc:chgData name="L'Abate, Giovanni (CREA-AA)" userId="73db565a-5c75-48ac-b6b1-fa277a70cacb" providerId="ADAL" clId="{CE5CC90E-1133-43BE-B68B-67789A8A096B}" dt="2025-01-09T15:29:53.924" v="872" actId="478"/>
        <pc:sldMkLst>
          <pc:docMk/>
          <pc:sldMk cId="2694004212" sldId="295"/>
        </pc:sldMkLst>
        <pc:spChg chg="mod">
          <ac:chgData name="L'Abate, Giovanni (CREA-AA)" userId="73db565a-5c75-48ac-b6b1-fa277a70cacb" providerId="ADAL" clId="{CE5CC90E-1133-43BE-B68B-67789A8A096B}" dt="2025-01-09T15:29:49.298" v="871" actId="6549"/>
          <ac:spMkLst>
            <pc:docMk/>
            <pc:sldMk cId="2694004212" sldId="295"/>
            <ac:spMk id="2" creationId="{5D722BF9-F0B6-C02A-4DCD-D47BE4269741}"/>
          </ac:spMkLst>
        </pc:spChg>
      </pc:sldChg>
      <pc:sldChg chg="delSp modSp mod">
        <pc:chgData name="L'Abate, Giovanni (CREA-AA)" userId="73db565a-5c75-48ac-b6b1-fa277a70cacb" providerId="ADAL" clId="{CE5CC90E-1133-43BE-B68B-67789A8A096B}" dt="2025-01-09T15:51:12.219" v="1035" actId="20577"/>
        <pc:sldMkLst>
          <pc:docMk/>
          <pc:sldMk cId="224664536" sldId="297"/>
        </pc:sldMkLst>
        <pc:spChg chg="mod">
          <ac:chgData name="L'Abate, Giovanni (CREA-AA)" userId="73db565a-5c75-48ac-b6b1-fa277a70cacb" providerId="ADAL" clId="{CE5CC90E-1133-43BE-B68B-67789A8A096B}" dt="2025-01-09T15:51:12.219" v="1035" actId="20577"/>
          <ac:spMkLst>
            <pc:docMk/>
            <pc:sldMk cId="224664536" sldId="297"/>
            <ac:spMk id="4" creationId="{7952EC08-FCAB-72CA-DAAD-67BA16B954C1}"/>
          </ac:spMkLst>
        </pc:spChg>
      </pc:sldChg>
      <pc:sldChg chg="modSp del mod">
        <pc:chgData name="L'Abate, Giovanni (CREA-AA)" userId="73db565a-5c75-48ac-b6b1-fa277a70cacb" providerId="ADAL" clId="{CE5CC90E-1133-43BE-B68B-67789A8A096B}" dt="2025-01-09T13:48:48.881" v="25" actId="47"/>
        <pc:sldMkLst>
          <pc:docMk/>
          <pc:sldMk cId="3621603673" sldId="302"/>
        </pc:sldMkLst>
      </pc:sldChg>
      <pc:sldChg chg="modSp mod">
        <pc:chgData name="L'Abate, Giovanni (CREA-AA)" userId="73db565a-5c75-48ac-b6b1-fa277a70cacb" providerId="ADAL" clId="{CE5CC90E-1133-43BE-B68B-67789A8A096B}" dt="2025-01-09T14:25:29.587" v="295" actId="207"/>
        <pc:sldMkLst>
          <pc:docMk/>
          <pc:sldMk cId="3448556838" sldId="303"/>
        </pc:sldMkLst>
        <pc:spChg chg="mod">
          <ac:chgData name="L'Abate, Giovanni (CREA-AA)" userId="73db565a-5c75-48ac-b6b1-fa277a70cacb" providerId="ADAL" clId="{CE5CC90E-1133-43BE-B68B-67789A8A096B}" dt="2025-01-09T14:25:29.587" v="295" actId="207"/>
          <ac:spMkLst>
            <pc:docMk/>
            <pc:sldMk cId="3448556838" sldId="303"/>
            <ac:spMk id="8" creationId="{359CA31B-4264-F8B2-0949-D263A55A8A18}"/>
          </ac:spMkLst>
        </pc:spChg>
      </pc:sldChg>
      <pc:sldChg chg="addSp delSp modSp mod">
        <pc:chgData name="L'Abate, Giovanni (CREA-AA)" userId="73db565a-5c75-48ac-b6b1-fa277a70cacb" providerId="ADAL" clId="{CE5CC90E-1133-43BE-B68B-67789A8A096B}" dt="2025-01-09T14:18:54.731" v="271"/>
        <pc:sldMkLst>
          <pc:docMk/>
          <pc:sldMk cId="510883891" sldId="305"/>
        </pc:sldMkLst>
        <pc:spChg chg="add">
          <ac:chgData name="L'Abate, Giovanni (CREA-AA)" userId="73db565a-5c75-48ac-b6b1-fa277a70cacb" providerId="ADAL" clId="{CE5CC90E-1133-43BE-B68B-67789A8A096B}" dt="2025-01-09T14:00:13.988" v="168" actId="11529"/>
          <ac:spMkLst>
            <pc:docMk/>
            <pc:sldMk cId="510883891" sldId="305"/>
            <ac:spMk id="2" creationId="{16B4427D-E7A7-4760-E54F-FC58FD440B86}"/>
          </ac:spMkLst>
        </pc:spChg>
        <pc:spChg chg="add mod">
          <ac:chgData name="L'Abate, Giovanni (CREA-AA)" userId="73db565a-5c75-48ac-b6b1-fa277a70cacb" providerId="ADAL" clId="{CE5CC90E-1133-43BE-B68B-67789A8A096B}" dt="2025-01-09T14:00:23.099" v="170" actId="1076"/>
          <ac:spMkLst>
            <pc:docMk/>
            <pc:sldMk cId="510883891" sldId="305"/>
            <ac:spMk id="3" creationId="{9FB904AC-AA20-DE60-F735-1BF41E85EDED}"/>
          </ac:spMkLst>
        </pc:spChg>
        <pc:spChg chg="add mod">
          <ac:chgData name="L'Abate, Giovanni (CREA-AA)" userId="73db565a-5c75-48ac-b6b1-fa277a70cacb" providerId="ADAL" clId="{CE5CC90E-1133-43BE-B68B-67789A8A096B}" dt="2025-01-09T14:18:54.731" v="271"/>
          <ac:spMkLst>
            <pc:docMk/>
            <pc:sldMk cId="510883891" sldId="305"/>
            <ac:spMk id="4" creationId="{052DE673-33FC-C6DD-D267-CC063FD77A70}"/>
          </ac:spMkLst>
        </pc:spChg>
      </pc:sldChg>
      <pc:sldChg chg="modSp add mod">
        <pc:chgData name="L'Abate, Giovanni (CREA-AA)" userId="73db565a-5c75-48ac-b6b1-fa277a70cacb" providerId="ADAL" clId="{CE5CC90E-1133-43BE-B68B-67789A8A096B}" dt="2025-01-09T16:11:03.813" v="1038" actId="27636"/>
        <pc:sldMkLst>
          <pc:docMk/>
          <pc:sldMk cId="1412050206" sldId="330"/>
        </pc:sldMkLst>
        <pc:spChg chg="mod">
          <ac:chgData name="L'Abate, Giovanni (CREA-AA)" userId="73db565a-5c75-48ac-b6b1-fa277a70cacb" providerId="ADAL" clId="{CE5CC90E-1133-43BE-B68B-67789A8A096B}" dt="2025-01-09T16:11:03.813" v="1038" actId="27636"/>
          <ac:spMkLst>
            <pc:docMk/>
            <pc:sldMk cId="1412050206" sldId="330"/>
            <ac:spMk id="2" creationId="{7AAA6B1B-3811-400C-A41B-D7B822E4DB3D}"/>
          </ac:spMkLst>
        </pc:spChg>
      </pc:sldChg>
      <pc:sldChg chg="add">
        <pc:chgData name="L'Abate, Giovanni (CREA-AA)" userId="73db565a-5c75-48ac-b6b1-fa277a70cacb" providerId="ADAL" clId="{CE5CC90E-1133-43BE-B68B-67789A8A096B}" dt="2025-01-09T13:43:35.164" v="20"/>
        <pc:sldMkLst>
          <pc:docMk/>
          <pc:sldMk cId="2043758568" sldId="1471"/>
        </pc:sldMkLst>
      </pc:sldChg>
      <pc:sldChg chg="add">
        <pc:chgData name="L'Abate, Giovanni (CREA-AA)" userId="73db565a-5c75-48ac-b6b1-fa277a70cacb" providerId="ADAL" clId="{CE5CC90E-1133-43BE-B68B-67789A8A096B}" dt="2025-01-09T16:10:09.439" v="1036"/>
        <pc:sldMkLst>
          <pc:docMk/>
          <pc:sldMk cId="2324787502" sldId="3796"/>
        </pc:sldMkLst>
      </pc:sldChg>
      <pc:sldChg chg="modSp add mod">
        <pc:chgData name="L'Abate, Giovanni (CREA-AA)" userId="73db565a-5c75-48ac-b6b1-fa277a70cacb" providerId="ADAL" clId="{CE5CC90E-1133-43BE-B68B-67789A8A096B}" dt="2025-01-09T13:44:21.130" v="23" actId="14100"/>
        <pc:sldMkLst>
          <pc:docMk/>
          <pc:sldMk cId="548007725" sldId="3803"/>
        </pc:sldMkLst>
        <pc:spChg chg="mod">
          <ac:chgData name="L'Abate, Giovanni (CREA-AA)" userId="73db565a-5c75-48ac-b6b1-fa277a70cacb" providerId="ADAL" clId="{CE5CC90E-1133-43BE-B68B-67789A8A096B}" dt="2025-01-09T13:44:21.130" v="23" actId="14100"/>
          <ac:spMkLst>
            <pc:docMk/>
            <pc:sldMk cId="548007725" sldId="3803"/>
            <ac:spMk id="6" creationId="{5B486B91-59AC-5A3A-5814-6BC2C9E3991D}"/>
          </ac:spMkLst>
        </pc:spChg>
      </pc:sldChg>
      <pc:sldChg chg="modSp mod">
        <pc:chgData name="L'Abate, Giovanni (CREA-AA)" userId="73db565a-5c75-48ac-b6b1-fa277a70cacb" providerId="ADAL" clId="{CE5CC90E-1133-43BE-B68B-67789A8A096B}" dt="2025-01-09T15:24:29.427" v="834" actId="20577"/>
        <pc:sldMkLst>
          <pc:docMk/>
          <pc:sldMk cId="1288025842" sldId="3808"/>
        </pc:sldMkLst>
        <pc:spChg chg="mod">
          <ac:chgData name="L'Abate, Giovanni (CREA-AA)" userId="73db565a-5c75-48ac-b6b1-fa277a70cacb" providerId="ADAL" clId="{CE5CC90E-1133-43BE-B68B-67789A8A096B}" dt="2025-01-09T15:24:29.427" v="834" actId="20577"/>
          <ac:spMkLst>
            <pc:docMk/>
            <pc:sldMk cId="1288025842" sldId="3808"/>
            <ac:spMk id="4" creationId="{7921959D-3432-8903-4BDD-A4926F8F272B}"/>
          </ac:spMkLst>
        </pc:spChg>
      </pc:sldChg>
      <pc:sldChg chg="add">
        <pc:chgData name="L'Abate, Giovanni (CREA-AA)" userId="73db565a-5c75-48ac-b6b1-fa277a70cacb" providerId="ADAL" clId="{CE5CC90E-1133-43BE-B68B-67789A8A096B}" dt="2025-01-09T16:11:03.750" v="1037"/>
        <pc:sldMkLst>
          <pc:docMk/>
          <pc:sldMk cId="2317392212" sldId="3813"/>
        </pc:sldMkLst>
      </pc:sldChg>
      <pc:sldChg chg="modSp mod">
        <pc:chgData name="L'Abate, Giovanni (CREA-AA)" userId="73db565a-5c75-48ac-b6b1-fa277a70cacb" providerId="ADAL" clId="{CE5CC90E-1133-43BE-B68B-67789A8A096B}" dt="2025-01-09T15:50:10.423" v="1025" actId="207"/>
        <pc:sldMkLst>
          <pc:docMk/>
          <pc:sldMk cId="984509143" sldId="3816"/>
        </pc:sldMkLst>
        <pc:spChg chg="mod">
          <ac:chgData name="L'Abate, Giovanni (CREA-AA)" userId="73db565a-5c75-48ac-b6b1-fa277a70cacb" providerId="ADAL" clId="{CE5CC90E-1133-43BE-B68B-67789A8A096B}" dt="2025-01-09T14:18:26.396" v="269" actId="20577"/>
          <ac:spMkLst>
            <pc:docMk/>
            <pc:sldMk cId="984509143" sldId="3816"/>
            <ac:spMk id="2" creationId="{53631740-BB86-1619-B326-92EA858EAA04}"/>
          </ac:spMkLst>
        </pc:spChg>
        <pc:spChg chg="mod">
          <ac:chgData name="L'Abate, Giovanni (CREA-AA)" userId="73db565a-5c75-48ac-b6b1-fa277a70cacb" providerId="ADAL" clId="{CE5CC90E-1133-43BE-B68B-67789A8A096B}" dt="2025-01-09T13:48:03.101" v="24" actId="20577"/>
          <ac:spMkLst>
            <pc:docMk/>
            <pc:sldMk cId="984509143" sldId="3816"/>
            <ac:spMk id="13" creationId="{2C34E7AE-BE74-93A5-188A-5B699E525B66}"/>
          </ac:spMkLst>
        </pc:spChg>
        <pc:spChg chg="mod">
          <ac:chgData name="L'Abate, Giovanni (CREA-AA)" userId="73db565a-5c75-48ac-b6b1-fa277a70cacb" providerId="ADAL" clId="{CE5CC90E-1133-43BE-B68B-67789A8A096B}" dt="2025-01-09T15:03:14.087" v="511" actId="20577"/>
          <ac:spMkLst>
            <pc:docMk/>
            <pc:sldMk cId="984509143" sldId="3816"/>
            <ac:spMk id="16" creationId="{03FFB536-E768-64BE-DBCE-E262E416B0FE}"/>
          </ac:spMkLst>
        </pc:spChg>
        <pc:spChg chg="mod">
          <ac:chgData name="L'Abate, Giovanni (CREA-AA)" userId="73db565a-5c75-48ac-b6b1-fa277a70cacb" providerId="ADAL" clId="{CE5CC90E-1133-43BE-B68B-67789A8A096B}" dt="2025-01-09T14:58:16.323" v="486" actId="20577"/>
          <ac:spMkLst>
            <pc:docMk/>
            <pc:sldMk cId="984509143" sldId="3816"/>
            <ac:spMk id="17" creationId="{37159918-C6A2-E65F-4EF2-C29A711CD5CE}"/>
          </ac:spMkLst>
        </pc:spChg>
        <pc:spChg chg="mod">
          <ac:chgData name="L'Abate, Giovanni (CREA-AA)" userId="73db565a-5c75-48ac-b6b1-fa277a70cacb" providerId="ADAL" clId="{CE5CC90E-1133-43BE-B68B-67789A8A096B}" dt="2025-01-09T15:50:10.423" v="1025" actId="207"/>
          <ac:spMkLst>
            <pc:docMk/>
            <pc:sldMk cId="984509143" sldId="3816"/>
            <ac:spMk id="19" creationId="{6DCB06F1-BC90-18C1-BDC7-5D089ADFCC2D}"/>
          </ac:spMkLst>
        </pc:spChg>
        <pc:spChg chg="mod">
          <ac:chgData name="L'Abate, Giovanni (CREA-AA)" userId="73db565a-5c75-48ac-b6b1-fa277a70cacb" providerId="ADAL" clId="{CE5CC90E-1133-43BE-B68B-67789A8A096B}" dt="2025-01-09T14:51:58.676" v="363" actId="20577"/>
          <ac:spMkLst>
            <pc:docMk/>
            <pc:sldMk cId="984509143" sldId="3816"/>
            <ac:spMk id="20" creationId="{863D59AA-DA16-49AD-ADD6-F827F4950B01}"/>
          </ac:spMkLst>
        </pc:spChg>
      </pc:sldChg>
      <pc:sldChg chg="addSp delSp modSp add del mod">
        <pc:chgData name="L'Abate, Giovanni (CREA-AA)" userId="73db565a-5c75-48ac-b6b1-fa277a70cacb" providerId="ADAL" clId="{CE5CC90E-1133-43BE-B68B-67789A8A096B}" dt="2025-01-09T14:19:03.186" v="274"/>
        <pc:sldMkLst>
          <pc:docMk/>
          <pc:sldMk cId="1815914155" sldId="3817"/>
        </pc:sldMkLst>
        <pc:spChg chg="add mod">
          <ac:chgData name="L'Abate, Giovanni (CREA-AA)" userId="73db565a-5c75-48ac-b6b1-fa277a70cacb" providerId="ADAL" clId="{CE5CC90E-1133-43BE-B68B-67789A8A096B}" dt="2025-01-09T14:01:28.379" v="179" actId="692"/>
          <ac:spMkLst>
            <pc:docMk/>
            <pc:sldMk cId="1815914155" sldId="3817"/>
            <ac:spMk id="2" creationId="{AA96E7C7-4DDF-C994-BB5A-26E41797E07D}"/>
          </ac:spMkLst>
        </pc:spChg>
        <pc:spChg chg="add mod">
          <ac:chgData name="L'Abate, Giovanni (CREA-AA)" userId="73db565a-5c75-48ac-b6b1-fa277a70cacb" providerId="ADAL" clId="{CE5CC90E-1133-43BE-B68B-67789A8A096B}" dt="2025-01-09T14:02:06.258" v="182" actId="14100"/>
          <ac:spMkLst>
            <pc:docMk/>
            <pc:sldMk cId="1815914155" sldId="3817"/>
            <ac:spMk id="5" creationId="{3C95E8E6-A9D6-B98E-70C3-4D5E7F225ECF}"/>
          </ac:spMkLst>
        </pc:spChg>
        <pc:spChg chg="add mod">
          <ac:chgData name="L'Abate, Giovanni (CREA-AA)" userId="73db565a-5c75-48ac-b6b1-fa277a70cacb" providerId="ADAL" clId="{CE5CC90E-1133-43BE-B68B-67789A8A096B}" dt="2025-01-09T14:02:38.571" v="188" actId="14100"/>
          <ac:spMkLst>
            <pc:docMk/>
            <pc:sldMk cId="1815914155" sldId="3817"/>
            <ac:spMk id="6" creationId="{A5533F65-7367-CE81-BB7D-2D5753D0E493}"/>
          </ac:spMkLst>
        </pc:spChg>
        <pc:spChg chg="add mod">
          <ac:chgData name="L'Abate, Giovanni (CREA-AA)" userId="73db565a-5c75-48ac-b6b1-fa277a70cacb" providerId="ADAL" clId="{CE5CC90E-1133-43BE-B68B-67789A8A096B}" dt="2025-01-09T14:19:03.186" v="274"/>
          <ac:spMkLst>
            <pc:docMk/>
            <pc:sldMk cId="1815914155" sldId="3817"/>
            <ac:spMk id="8" creationId="{63CAAEA5-69F5-7CEA-8145-DD2A64D3667C}"/>
          </ac:spMkLst>
        </pc:spChg>
        <pc:picChg chg="mod">
          <ac:chgData name="L'Abate, Giovanni (CREA-AA)" userId="73db565a-5c75-48ac-b6b1-fa277a70cacb" providerId="ADAL" clId="{CE5CC90E-1133-43BE-B68B-67789A8A096B}" dt="2025-01-09T14:02:17.043" v="185" actId="1076"/>
          <ac:picMkLst>
            <pc:docMk/>
            <pc:sldMk cId="1815914155" sldId="3817"/>
            <ac:picMk id="3" creationId="{7DEA7838-0339-F340-C17F-253130292391}"/>
          </ac:picMkLst>
        </pc:picChg>
      </pc:sldChg>
      <pc:sldChg chg="addSp delSp modSp mod">
        <pc:chgData name="L'Abate, Giovanni (CREA-AA)" userId="73db565a-5c75-48ac-b6b1-fa277a70cacb" providerId="ADAL" clId="{CE5CC90E-1133-43BE-B68B-67789A8A096B}" dt="2025-01-09T14:19:10.594" v="276"/>
        <pc:sldMkLst>
          <pc:docMk/>
          <pc:sldMk cId="2925562480" sldId="3818"/>
        </pc:sldMkLst>
        <pc:spChg chg="add mod">
          <ac:chgData name="L'Abate, Giovanni (CREA-AA)" userId="73db565a-5c75-48ac-b6b1-fa277a70cacb" providerId="ADAL" clId="{CE5CC90E-1133-43BE-B68B-67789A8A096B}" dt="2025-01-09T14:19:10.594" v="276"/>
          <ac:spMkLst>
            <pc:docMk/>
            <pc:sldMk cId="2925562480" sldId="3818"/>
            <ac:spMk id="21" creationId="{8A84E86E-C861-AE89-D8E9-7D54497D3AE3}"/>
          </ac:spMkLst>
        </pc:spChg>
        <pc:picChg chg="add mod">
          <ac:chgData name="L'Abate, Giovanni (CREA-AA)" userId="73db565a-5c75-48ac-b6b1-fa277a70cacb" providerId="ADAL" clId="{CE5CC90E-1133-43BE-B68B-67789A8A096B}" dt="2025-01-09T14:05:11.185" v="201" actId="1076"/>
          <ac:picMkLst>
            <pc:docMk/>
            <pc:sldMk cId="2925562480" sldId="3818"/>
            <ac:picMk id="3" creationId="{87EEDD64-CB76-EF4C-8B31-5264BA8DE6B7}"/>
          </ac:picMkLst>
        </pc:picChg>
        <pc:picChg chg="add mod">
          <ac:chgData name="L'Abate, Giovanni (CREA-AA)" userId="73db565a-5c75-48ac-b6b1-fa277a70cacb" providerId="ADAL" clId="{CE5CC90E-1133-43BE-B68B-67789A8A096B}" dt="2025-01-09T14:05:23.681" v="204" actId="1076"/>
          <ac:picMkLst>
            <pc:docMk/>
            <pc:sldMk cId="2925562480" sldId="3818"/>
            <ac:picMk id="5" creationId="{251D9435-E8AA-D0B9-E6AA-5F4846084E17}"/>
          </ac:picMkLst>
        </pc:picChg>
        <pc:picChg chg="add mod">
          <ac:chgData name="L'Abate, Giovanni (CREA-AA)" userId="73db565a-5c75-48ac-b6b1-fa277a70cacb" providerId="ADAL" clId="{CE5CC90E-1133-43BE-B68B-67789A8A096B}" dt="2025-01-09T14:06:23.489" v="209" actId="1076"/>
          <ac:picMkLst>
            <pc:docMk/>
            <pc:sldMk cId="2925562480" sldId="3818"/>
            <ac:picMk id="9" creationId="{B05073D3-F092-48C5-55AB-8BABA9B2762B}"/>
          </ac:picMkLst>
        </pc:picChg>
        <pc:picChg chg="add mod">
          <ac:chgData name="L'Abate, Giovanni (CREA-AA)" userId="73db565a-5c75-48ac-b6b1-fa277a70cacb" providerId="ADAL" clId="{CE5CC90E-1133-43BE-B68B-67789A8A096B}" dt="2025-01-09T14:06:15.713" v="208" actId="1076"/>
          <ac:picMkLst>
            <pc:docMk/>
            <pc:sldMk cId="2925562480" sldId="3818"/>
            <ac:picMk id="15" creationId="{51F20569-B7C0-D52E-DC88-5AFCAF138E0C}"/>
          </ac:picMkLst>
        </pc:picChg>
      </pc:sldChg>
      <pc:sldChg chg="ord">
        <pc:chgData name="L'Abate, Giovanni (CREA-AA)" userId="73db565a-5c75-48ac-b6b1-fa277a70cacb" providerId="ADAL" clId="{CE5CC90E-1133-43BE-B68B-67789A8A096B}" dt="2025-01-09T14:13:13.812" v="228"/>
        <pc:sldMkLst>
          <pc:docMk/>
          <pc:sldMk cId="1055617732" sldId="3819"/>
        </pc:sldMkLst>
      </pc:sldChg>
      <pc:sldChg chg="addSp delSp modSp mod ord">
        <pc:chgData name="L'Abate, Giovanni (CREA-AA)" userId="73db565a-5c75-48ac-b6b1-fa277a70cacb" providerId="ADAL" clId="{CE5CC90E-1133-43BE-B68B-67789A8A096B}" dt="2025-01-09T16:12:10.726" v="1044"/>
        <pc:sldMkLst>
          <pc:docMk/>
          <pc:sldMk cId="1381297806" sldId="3820"/>
        </pc:sldMkLst>
        <pc:picChg chg="add mod">
          <ac:chgData name="L'Abate, Giovanni (CREA-AA)" userId="73db565a-5c75-48ac-b6b1-fa277a70cacb" providerId="ADAL" clId="{CE5CC90E-1133-43BE-B68B-67789A8A096B}" dt="2025-01-09T14:17:08.047" v="245" actId="167"/>
          <ac:picMkLst>
            <pc:docMk/>
            <pc:sldMk cId="1381297806" sldId="3820"/>
            <ac:picMk id="2050" creationId="{E421409F-D534-EEEF-71F4-BA3DC5DE5527}"/>
          </ac:picMkLst>
        </pc:picChg>
      </pc:sldChg>
      <pc:sldChg chg="addSp delSp modSp add del mod ord modNotesTx">
        <pc:chgData name="L'Abate, Giovanni (CREA-AA)" userId="73db565a-5c75-48ac-b6b1-fa277a70cacb" providerId="ADAL" clId="{CE5CC90E-1133-43BE-B68B-67789A8A096B}" dt="2025-01-09T16:59:56.407" v="1157" actId="1076"/>
        <pc:sldMkLst>
          <pc:docMk/>
          <pc:sldMk cId="2809791712" sldId="3821"/>
        </pc:sldMkLst>
        <pc:spChg chg="add mod">
          <ac:chgData name="L'Abate, Giovanni (CREA-AA)" userId="73db565a-5c75-48ac-b6b1-fa277a70cacb" providerId="ADAL" clId="{CE5CC90E-1133-43BE-B68B-67789A8A096B}" dt="2025-01-09T16:59:18.059" v="1154" actId="14100"/>
          <ac:spMkLst>
            <pc:docMk/>
            <pc:sldMk cId="2809791712" sldId="3821"/>
            <ac:spMk id="5" creationId="{001E8D19-8E0D-CEB3-0AA6-91AD8C9F89D1}"/>
          </ac:spMkLst>
        </pc:spChg>
        <pc:spChg chg="add mod">
          <ac:chgData name="L'Abate, Giovanni (CREA-AA)" userId="73db565a-5c75-48ac-b6b1-fa277a70cacb" providerId="ADAL" clId="{CE5CC90E-1133-43BE-B68B-67789A8A096B}" dt="2025-01-09T16:59:56.407" v="1157" actId="1076"/>
          <ac:spMkLst>
            <pc:docMk/>
            <pc:sldMk cId="2809791712" sldId="3821"/>
            <ac:spMk id="7" creationId="{C5B820FE-6E15-781F-3F02-ADF39C524204}"/>
          </ac:spMkLst>
        </pc:spChg>
        <pc:picChg chg="add mod">
          <ac:chgData name="L'Abate, Giovanni (CREA-AA)" userId="73db565a-5c75-48ac-b6b1-fa277a70cacb" providerId="ADAL" clId="{CE5CC90E-1133-43BE-B68B-67789A8A096B}" dt="2025-01-09T16:59:24.174" v="1155" actId="1076"/>
          <ac:picMkLst>
            <pc:docMk/>
            <pc:sldMk cId="2809791712" sldId="3821"/>
            <ac:picMk id="8194" creationId="{3C8AAA93-0088-5691-4304-E546F1FF6B14}"/>
          </ac:picMkLst>
        </pc:picChg>
      </pc:sldChg>
      <pc:sldChg chg="modSp del mod ord">
        <pc:chgData name="L'Abate, Giovanni (CREA-AA)" userId="73db565a-5c75-48ac-b6b1-fa277a70cacb" providerId="ADAL" clId="{CE5CC90E-1133-43BE-B68B-67789A8A096B}" dt="2025-01-09T15:38:47.502" v="933" actId="47"/>
        <pc:sldMkLst>
          <pc:docMk/>
          <pc:sldMk cId="983379577" sldId="3822"/>
        </pc:sldMkLst>
      </pc:sldChg>
      <pc:sldChg chg="addSp delSp modSp mod">
        <pc:chgData name="L'Abate, Giovanni (CREA-AA)" userId="73db565a-5c75-48ac-b6b1-fa277a70cacb" providerId="ADAL" clId="{CE5CC90E-1133-43BE-B68B-67789A8A096B}" dt="2025-01-09T14:19:17.329" v="278"/>
        <pc:sldMkLst>
          <pc:docMk/>
          <pc:sldMk cId="2336860731" sldId="3825"/>
        </pc:sldMkLst>
        <pc:spChg chg="add mod">
          <ac:chgData name="L'Abate, Giovanni (CREA-AA)" userId="73db565a-5c75-48ac-b6b1-fa277a70cacb" providerId="ADAL" clId="{CE5CC90E-1133-43BE-B68B-67789A8A096B}" dt="2025-01-09T14:07:58.825" v="212" actId="14100"/>
          <ac:spMkLst>
            <pc:docMk/>
            <pc:sldMk cId="2336860731" sldId="3825"/>
            <ac:spMk id="3" creationId="{A513462B-07D4-6EFA-CF44-6ECA39D0DF8E}"/>
          </ac:spMkLst>
        </pc:spChg>
        <pc:spChg chg="add mod">
          <ac:chgData name="L'Abate, Giovanni (CREA-AA)" userId="73db565a-5c75-48ac-b6b1-fa277a70cacb" providerId="ADAL" clId="{CE5CC90E-1133-43BE-B68B-67789A8A096B}" dt="2025-01-09T14:19:17.329" v="278"/>
          <ac:spMkLst>
            <pc:docMk/>
            <pc:sldMk cId="2336860731" sldId="3825"/>
            <ac:spMk id="4" creationId="{ED64D166-2468-C956-B3D6-C6610FA7CBFA}"/>
          </ac:spMkLst>
        </pc:spChg>
      </pc:sldChg>
      <pc:sldChg chg="ord">
        <pc:chgData name="L'Abate, Giovanni (CREA-AA)" userId="73db565a-5c75-48ac-b6b1-fa277a70cacb" providerId="ADAL" clId="{CE5CC90E-1133-43BE-B68B-67789A8A096B}" dt="2025-01-09T15:25:47.238" v="840"/>
        <pc:sldMkLst>
          <pc:docMk/>
          <pc:sldMk cId="840973528" sldId="3826"/>
        </pc:sldMkLst>
      </pc:sldChg>
      <pc:sldChg chg="add del ord">
        <pc:chgData name="L'Abate, Giovanni (CREA-AA)" userId="73db565a-5c75-48ac-b6b1-fa277a70cacb" providerId="ADAL" clId="{CE5CC90E-1133-43BE-B68B-67789A8A096B}" dt="2025-01-09T15:25:47.238" v="840"/>
        <pc:sldMkLst>
          <pc:docMk/>
          <pc:sldMk cId="932333895" sldId="3827"/>
        </pc:sldMkLst>
      </pc:sldChg>
      <pc:sldChg chg="del">
        <pc:chgData name="L'Abate, Giovanni (CREA-AA)" userId="73db565a-5c75-48ac-b6b1-fa277a70cacb" providerId="ADAL" clId="{CE5CC90E-1133-43BE-B68B-67789A8A096B}" dt="2025-01-09T15:24:58.038" v="835" actId="47"/>
        <pc:sldMkLst>
          <pc:docMk/>
          <pc:sldMk cId="1658073912" sldId="3828"/>
        </pc:sldMkLst>
      </pc:sldChg>
      <pc:sldChg chg="del">
        <pc:chgData name="L'Abate, Giovanni (CREA-AA)" userId="73db565a-5c75-48ac-b6b1-fa277a70cacb" providerId="ADAL" clId="{CE5CC90E-1133-43BE-B68B-67789A8A096B}" dt="2025-01-09T15:25:06.914" v="836" actId="47"/>
        <pc:sldMkLst>
          <pc:docMk/>
          <pc:sldMk cId="694291794" sldId="3829"/>
        </pc:sldMkLst>
      </pc:sldChg>
      <pc:sldChg chg="add">
        <pc:chgData name="L'Abate, Giovanni (CREA-AA)" userId="73db565a-5c75-48ac-b6b1-fa277a70cacb" providerId="ADAL" clId="{CE5CC90E-1133-43BE-B68B-67789A8A096B}" dt="2025-01-09T14:13:35.521" v="229" actId="2890"/>
        <pc:sldMkLst>
          <pc:docMk/>
          <pc:sldMk cId="1744702578" sldId="3830"/>
        </pc:sldMkLst>
      </pc:sldChg>
      <pc:sldChg chg="addSp delSp modSp add mod ord delAnim">
        <pc:chgData name="L'Abate, Giovanni (CREA-AA)" userId="73db565a-5c75-48ac-b6b1-fa277a70cacb" providerId="ADAL" clId="{CE5CC90E-1133-43BE-B68B-67789A8A096B}" dt="2025-01-10T12:15:53.233" v="1370" actId="478"/>
        <pc:sldMkLst>
          <pc:docMk/>
          <pc:sldMk cId="4218650472" sldId="3831"/>
        </pc:sldMkLst>
        <pc:spChg chg="add mod">
          <ac:chgData name="L'Abate, Giovanni (CREA-AA)" userId="73db565a-5c75-48ac-b6b1-fa277a70cacb" providerId="ADAL" clId="{CE5CC90E-1133-43BE-B68B-67789A8A096B}" dt="2025-01-10T09:51:43.790" v="1263" actId="14100"/>
          <ac:spMkLst>
            <pc:docMk/>
            <pc:sldMk cId="4218650472" sldId="3831"/>
            <ac:spMk id="12" creationId="{08991384-575B-EF8E-5975-7B8C8EBAEDC3}"/>
          </ac:spMkLst>
        </pc:spChg>
        <pc:picChg chg="add mod modCrop">
          <ac:chgData name="L'Abate, Giovanni (CREA-AA)" userId="73db565a-5c75-48ac-b6b1-fa277a70cacb" providerId="ADAL" clId="{CE5CC90E-1133-43BE-B68B-67789A8A096B}" dt="2025-01-10T09:38:01.917" v="1217" actId="732"/>
          <ac:picMkLst>
            <pc:docMk/>
            <pc:sldMk cId="4218650472" sldId="3831"/>
            <ac:picMk id="5" creationId="{6974CD6A-D6FE-30E8-641D-A7CD5673320F}"/>
          </ac:picMkLst>
        </pc:picChg>
        <pc:picChg chg="add mod">
          <ac:chgData name="L'Abate, Giovanni (CREA-AA)" userId="73db565a-5c75-48ac-b6b1-fa277a70cacb" providerId="ADAL" clId="{CE5CC90E-1133-43BE-B68B-67789A8A096B}" dt="2025-01-10T09:42:13.623" v="1222" actId="1076"/>
          <ac:picMkLst>
            <pc:docMk/>
            <pc:sldMk cId="4218650472" sldId="3831"/>
            <ac:picMk id="9" creationId="{C1EC97F2-080E-F74A-E33C-9CA74D6B9689}"/>
          </ac:picMkLst>
        </pc:picChg>
      </pc:sldChg>
      <pc:sldChg chg="modSp add mod ord">
        <pc:chgData name="L'Abate, Giovanni (CREA-AA)" userId="73db565a-5c75-48ac-b6b1-fa277a70cacb" providerId="ADAL" clId="{CE5CC90E-1133-43BE-B68B-67789A8A096B}" dt="2025-01-09T15:08:46.714" v="611" actId="20577"/>
        <pc:sldMkLst>
          <pc:docMk/>
          <pc:sldMk cId="2228961304" sldId="3832"/>
        </pc:sldMkLst>
        <pc:spChg chg="mod">
          <ac:chgData name="L'Abate, Giovanni (CREA-AA)" userId="73db565a-5c75-48ac-b6b1-fa277a70cacb" providerId="ADAL" clId="{CE5CC90E-1133-43BE-B68B-67789A8A096B}" dt="2025-01-09T15:08:11.906" v="596" actId="14100"/>
          <ac:spMkLst>
            <pc:docMk/>
            <pc:sldMk cId="2228961304" sldId="3832"/>
            <ac:spMk id="8" creationId="{45E8F4A6-DADB-ECD8-8708-C611A37BF23B}"/>
          </ac:spMkLst>
        </pc:spChg>
        <pc:spChg chg="mod">
          <ac:chgData name="L'Abate, Giovanni (CREA-AA)" userId="73db565a-5c75-48ac-b6b1-fa277a70cacb" providerId="ADAL" clId="{CE5CC90E-1133-43BE-B68B-67789A8A096B}" dt="2025-01-09T15:08:46.714" v="611" actId="20577"/>
          <ac:spMkLst>
            <pc:docMk/>
            <pc:sldMk cId="2228961304" sldId="3832"/>
            <ac:spMk id="10" creationId="{2411EE37-59C4-4559-24FB-0B30B2A2BC5A}"/>
          </ac:spMkLst>
        </pc:spChg>
      </pc:sldChg>
      <pc:sldChg chg="modSp add mod ord modNotesTx">
        <pc:chgData name="L'Abate, Giovanni (CREA-AA)" userId="73db565a-5c75-48ac-b6b1-fa277a70cacb" providerId="ADAL" clId="{CE5CC90E-1133-43BE-B68B-67789A8A096B}" dt="2025-01-09T16:15:59.970" v="1059" actId="20577"/>
        <pc:sldMkLst>
          <pc:docMk/>
          <pc:sldMk cId="3472581497" sldId="3833"/>
        </pc:sldMkLst>
        <pc:spChg chg="mod">
          <ac:chgData name="L'Abate, Giovanni (CREA-AA)" userId="73db565a-5c75-48ac-b6b1-fa277a70cacb" providerId="ADAL" clId="{CE5CC90E-1133-43BE-B68B-67789A8A096B}" dt="2025-01-09T14:29:30.896" v="323" actId="14100"/>
          <ac:spMkLst>
            <pc:docMk/>
            <pc:sldMk cId="3472581497" sldId="3833"/>
            <ac:spMk id="2" creationId="{823FABF7-9843-96C3-00C9-73CD7DE5DA69}"/>
          </ac:spMkLst>
        </pc:spChg>
      </pc:sldChg>
      <pc:sldChg chg="addSp delSp modSp add mod ord">
        <pc:chgData name="L'Abate, Giovanni (CREA-AA)" userId="73db565a-5c75-48ac-b6b1-fa277a70cacb" providerId="ADAL" clId="{CE5CC90E-1133-43BE-B68B-67789A8A096B}" dt="2025-01-09T15:35:12.722" v="906" actId="14100"/>
        <pc:sldMkLst>
          <pc:docMk/>
          <pc:sldMk cId="446902421" sldId="3834"/>
        </pc:sldMkLst>
        <pc:spChg chg="add mod">
          <ac:chgData name="L'Abate, Giovanni (CREA-AA)" userId="73db565a-5c75-48ac-b6b1-fa277a70cacb" providerId="ADAL" clId="{CE5CC90E-1133-43BE-B68B-67789A8A096B}" dt="2025-01-09T15:35:12.722" v="906" actId="14100"/>
          <ac:spMkLst>
            <pc:docMk/>
            <pc:sldMk cId="446902421" sldId="3834"/>
            <ac:spMk id="4" creationId="{40EECCB3-1654-12F7-661A-E2CBCB176EDE}"/>
          </ac:spMkLst>
        </pc:spChg>
        <pc:picChg chg="add mod">
          <ac:chgData name="L'Abate, Giovanni (CREA-AA)" userId="73db565a-5c75-48ac-b6b1-fa277a70cacb" providerId="ADAL" clId="{CE5CC90E-1133-43BE-B68B-67789A8A096B}" dt="2025-01-09T15:34:52.003" v="903" actId="14100"/>
          <ac:picMkLst>
            <pc:docMk/>
            <pc:sldMk cId="446902421" sldId="3834"/>
            <ac:picMk id="3" creationId="{A03CFEC3-B143-0086-0D82-71BE978ED134}"/>
          </ac:picMkLst>
        </pc:picChg>
        <pc:picChg chg="add mod">
          <ac:chgData name="L'Abate, Giovanni (CREA-AA)" userId="73db565a-5c75-48ac-b6b1-fa277a70cacb" providerId="ADAL" clId="{CE5CC90E-1133-43BE-B68B-67789A8A096B}" dt="2025-01-09T14:30:47.695" v="325"/>
          <ac:picMkLst>
            <pc:docMk/>
            <pc:sldMk cId="446902421" sldId="3834"/>
            <ac:picMk id="5" creationId="{61B3F578-B980-0915-BD86-06CA312D24EA}"/>
          </ac:picMkLst>
        </pc:picChg>
      </pc:sldChg>
      <pc:sldChg chg="modSp add del mod">
        <pc:chgData name="L'Abate, Giovanni (CREA-AA)" userId="73db565a-5c75-48ac-b6b1-fa277a70cacb" providerId="ADAL" clId="{CE5CC90E-1133-43BE-B68B-67789A8A096B}" dt="2025-01-09T15:35:58.049" v="907" actId="47"/>
        <pc:sldMkLst>
          <pc:docMk/>
          <pc:sldMk cId="4134176433" sldId="3835"/>
        </pc:sldMkLst>
      </pc:sldChg>
      <pc:sldChg chg="modSp add del mod">
        <pc:chgData name="L'Abate, Giovanni (CREA-AA)" userId="73db565a-5c75-48ac-b6b1-fa277a70cacb" providerId="ADAL" clId="{CE5CC90E-1133-43BE-B68B-67789A8A096B}" dt="2025-01-09T15:36:19.673" v="910" actId="47"/>
        <pc:sldMkLst>
          <pc:docMk/>
          <pc:sldMk cId="3293068800" sldId="3836"/>
        </pc:sldMkLst>
      </pc:sldChg>
      <pc:sldChg chg="modSp add del mod">
        <pc:chgData name="L'Abate, Giovanni (CREA-AA)" userId="73db565a-5c75-48ac-b6b1-fa277a70cacb" providerId="ADAL" clId="{CE5CC90E-1133-43BE-B68B-67789A8A096B}" dt="2025-01-09T15:37:01.623" v="917" actId="47"/>
        <pc:sldMkLst>
          <pc:docMk/>
          <pc:sldMk cId="3100348477" sldId="3837"/>
        </pc:sldMkLst>
      </pc:sldChg>
      <pc:sldChg chg="modSp add del mod">
        <pc:chgData name="L'Abate, Giovanni (CREA-AA)" userId="73db565a-5c75-48ac-b6b1-fa277a70cacb" providerId="ADAL" clId="{CE5CC90E-1133-43BE-B68B-67789A8A096B}" dt="2025-01-09T15:37:02.976" v="918" actId="47"/>
        <pc:sldMkLst>
          <pc:docMk/>
          <pc:sldMk cId="164042897" sldId="3838"/>
        </pc:sldMkLst>
      </pc:sldChg>
      <pc:sldChg chg="modSp add del mod">
        <pc:chgData name="L'Abate, Giovanni (CREA-AA)" userId="73db565a-5c75-48ac-b6b1-fa277a70cacb" providerId="ADAL" clId="{CE5CC90E-1133-43BE-B68B-67789A8A096B}" dt="2025-01-09T15:37:04.881" v="919" actId="47"/>
        <pc:sldMkLst>
          <pc:docMk/>
          <pc:sldMk cId="1654618555" sldId="3839"/>
        </pc:sldMkLst>
      </pc:sldChg>
      <pc:sldChg chg="modSp add del mod">
        <pc:chgData name="L'Abate, Giovanni (CREA-AA)" userId="73db565a-5c75-48ac-b6b1-fa277a70cacb" providerId="ADAL" clId="{CE5CC90E-1133-43BE-B68B-67789A8A096B}" dt="2025-01-09T15:37:39.427" v="925" actId="47"/>
        <pc:sldMkLst>
          <pc:docMk/>
          <pc:sldMk cId="336816098" sldId="3840"/>
        </pc:sldMkLst>
      </pc:sldChg>
      <pc:sldChg chg="modSp add del mod">
        <pc:chgData name="L'Abate, Giovanni (CREA-AA)" userId="73db565a-5c75-48ac-b6b1-fa277a70cacb" providerId="ADAL" clId="{CE5CC90E-1133-43BE-B68B-67789A8A096B}" dt="2025-01-09T15:38:44.045" v="932" actId="47"/>
        <pc:sldMkLst>
          <pc:docMk/>
          <pc:sldMk cId="369402492" sldId="3841"/>
        </pc:sldMkLst>
      </pc:sldChg>
      <pc:sldChg chg="modSp add del mod">
        <pc:chgData name="L'Abate, Giovanni (CREA-AA)" userId="73db565a-5c75-48ac-b6b1-fa277a70cacb" providerId="ADAL" clId="{CE5CC90E-1133-43BE-B68B-67789A8A096B}" dt="2025-01-09T15:30:47.269" v="876" actId="47"/>
        <pc:sldMkLst>
          <pc:docMk/>
          <pc:sldMk cId="686582103" sldId="3842"/>
        </pc:sldMkLst>
      </pc:sldChg>
      <pc:sldChg chg="modSp add mod">
        <pc:chgData name="L'Abate, Giovanni (CREA-AA)" userId="73db565a-5c75-48ac-b6b1-fa277a70cacb" providerId="ADAL" clId="{CE5CC90E-1133-43BE-B68B-67789A8A096B}" dt="2025-01-09T15:22:11.549" v="818" actId="20577"/>
        <pc:sldMkLst>
          <pc:docMk/>
          <pc:sldMk cId="3028252484" sldId="3843"/>
        </pc:sldMkLst>
        <pc:spChg chg="mod">
          <ac:chgData name="L'Abate, Giovanni (CREA-AA)" userId="73db565a-5c75-48ac-b6b1-fa277a70cacb" providerId="ADAL" clId="{CE5CC90E-1133-43BE-B68B-67789A8A096B}" dt="2025-01-09T15:22:11.549" v="818" actId="20577"/>
          <ac:spMkLst>
            <pc:docMk/>
            <pc:sldMk cId="3028252484" sldId="3843"/>
            <ac:spMk id="2" creationId="{454E52B1-15DA-42AD-D4B2-338BDA3D1737}"/>
          </ac:spMkLst>
        </pc:spChg>
      </pc:sldChg>
      <pc:sldChg chg="addSp delSp modSp add mod ord">
        <pc:chgData name="L'Abate, Giovanni (CREA-AA)" userId="73db565a-5c75-48ac-b6b1-fa277a70cacb" providerId="ADAL" clId="{CE5CC90E-1133-43BE-B68B-67789A8A096B}" dt="2025-01-10T12:20:26.863" v="1387"/>
        <pc:sldMkLst>
          <pc:docMk/>
          <pc:sldMk cId="4088201698" sldId="3844"/>
        </pc:sldMkLst>
        <pc:spChg chg="mod">
          <ac:chgData name="L'Abate, Giovanni (CREA-AA)" userId="73db565a-5c75-48ac-b6b1-fa277a70cacb" providerId="ADAL" clId="{CE5CC90E-1133-43BE-B68B-67789A8A096B}" dt="2025-01-09T15:36:14.343" v="909"/>
          <ac:spMkLst>
            <pc:docMk/>
            <pc:sldMk cId="4088201698" sldId="3844"/>
            <ac:spMk id="3" creationId="{B166B8ED-15FE-6EDD-AA09-92C67C3C35A6}"/>
          </ac:spMkLst>
        </pc:spChg>
      </pc:sldChg>
      <pc:sldChg chg="modSp add mod ord">
        <pc:chgData name="L'Abate, Giovanni (CREA-AA)" userId="73db565a-5c75-48ac-b6b1-fa277a70cacb" providerId="ADAL" clId="{CE5CC90E-1133-43BE-B68B-67789A8A096B}" dt="2025-01-10T12:20:12.871" v="1385"/>
        <pc:sldMkLst>
          <pc:docMk/>
          <pc:sldMk cId="3385553349" sldId="3845"/>
        </pc:sldMkLst>
        <pc:spChg chg="mod">
          <ac:chgData name="L'Abate, Giovanni (CREA-AA)" userId="73db565a-5c75-48ac-b6b1-fa277a70cacb" providerId="ADAL" clId="{CE5CC90E-1133-43BE-B68B-67789A8A096B}" dt="2025-01-09T15:36:31.183" v="912"/>
          <ac:spMkLst>
            <pc:docMk/>
            <pc:sldMk cId="3385553349" sldId="3845"/>
            <ac:spMk id="3" creationId="{E154AF99-3346-02DB-4B38-9ACF4F89719A}"/>
          </ac:spMkLst>
        </pc:spChg>
      </pc:sldChg>
      <pc:sldChg chg="modSp add mod ord">
        <pc:chgData name="L'Abate, Giovanni (CREA-AA)" userId="73db565a-5c75-48ac-b6b1-fa277a70cacb" providerId="ADAL" clId="{CE5CC90E-1133-43BE-B68B-67789A8A096B}" dt="2025-01-10T12:20:02" v="1383"/>
        <pc:sldMkLst>
          <pc:docMk/>
          <pc:sldMk cId="4288164370" sldId="3846"/>
        </pc:sldMkLst>
        <pc:spChg chg="mod">
          <ac:chgData name="L'Abate, Giovanni (CREA-AA)" userId="73db565a-5c75-48ac-b6b1-fa277a70cacb" providerId="ADAL" clId="{CE5CC90E-1133-43BE-B68B-67789A8A096B}" dt="2025-01-09T15:36:44.181" v="914"/>
          <ac:spMkLst>
            <pc:docMk/>
            <pc:sldMk cId="4288164370" sldId="3846"/>
            <ac:spMk id="3" creationId="{D27ACDDF-AB1D-4D30-F353-12F9D343DE4F}"/>
          </ac:spMkLst>
        </pc:spChg>
      </pc:sldChg>
      <pc:sldChg chg="modSp add mod ord">
        <pc:chgData name="L'Abate, Giovanni (CREA-AA)" userId="73db565a-5c75-48ac-b6b1-fa277a70cacb" providerId="ADAL" clId="{CE5CC90E-1133-43BE-B68B-67789A8A096B}" dt="2025-01-10T12:19:49.184" v="1381"/>
        <pc:sldMkLst>
          <pc:docMk/>
          <pc:sldMk cId="3144290962" sldId="3847"/>
        </pc:sldMkLst>
        <pc:spChg chg="mod">
          <ac:chgData name="L'Abate, Giovanni (CREA-AA)" userId="73db565a-5c75-48ac-b6b1-fa277a70cacb" providerId="ADAL" clId="{CE5CC90E-1133-43BE-B68B-67789A8A096B}" dt="2025-01-09T15:36:58.232" v="916"/>
          <ac:spMkLst>
            <pc:docMk/>
            <pc:sldMk cId="3144290962" sldId="3847"/>
            <ac:spMk id="3" creationId="{846ECF9C-4190-4095-8727-D1F4C3A454A5}"/>
          </ac:spMkLst>
        </pc:spChg>
      </pc:sldChg>
      <pc:sldChg chg="modSp add mod ord">
        <pc:chgData name="L'Abate, Giovanni (CREA-AA)" userId="73db565a-5c75-48ac-b6b1-fa277a70cacb" providerId="ADAL" clId="{CE5CC90E-1133-43BE-B68B-67789A8A096B}" dt="2025-01-10T12:19:42.688" v="1379"/>
        <pc:sldMkLst>
          <pc:docMk/>
          <pc:sldMk cId="2347320737" sldId="3848"/>
        </pc:sldMkLst>
        <pc:spChg chg="mod">
          <ac:chgData name="L'Abate, Giovanni (CREA-AA)" userId="73db565a-5c75-48ac-b6b1-fa277a70cacb" providerId="ADAL" clId="{CE5CC90E-1133-43BE-B68B-67789A8A096B}" dt="2025-01-09T15:37:35.753" v="924"/>
          <ac:spMkLst>
            <pc:docMk/>
            <pc:sldMk cId="2347320737" sldId="3848"/>
            <ac:spMk id="3" creationId="{80F78221-E379-9B6F-D75C-36518A78FDFD}"/>
          </ac:spMkLst>
        </pc:spChg>
      </pc:sldChg>
      <pc:sldChg chg="modSp add mod">
        <pc:chgData name="L'Abate, Giovanni (CREA-AA)" userId="73db565a-5c75-48ac-b6b1-fa277a70cacb" providerId="ADAL" clId="{CE5CC90E-1133-43BE-B68B-67789A8A096B}" dt="2025-01-09T15:38:05.138" v="928"/>
        <pc:sldMkLst>
          <pc:docMk/>
          <pc:sldMk cId="2620908970" sldId="3849"/>
        </pc:sldMkLst>
      </pc:sldChg>
      <pc:sldChg chg="modSp add mod">
        <pc:chgData name="L'Abate, Giovanni (CREA-AA)" userId="73db565a-5c75-48ac-b6b1-fa277a70cacb" providerId="ADAL" clId="{CE5CC90E-1133-43BE-B68B-67789A8A096B}" dt="2025-01-09T15:38:27.760" v="931"/>
        <pc:sldMkLst>
          <pc:docMk/>
          <pc:sldMk cId="688784163" sldId="3850"/>
        </pc:sldMkLst>
      </pc:sldChg>
      <pc:sldChg chg="add">
        <pc:chgData name="L'Abate, Giovanni (CREA-AA)" userId="73db565a-5c75-48ac-b6b1-fa277a70cacb" providerId="ADAL" clId="{CE5CC90E-1133-43BE-B68B-67789A8A096B}" dt="2025-01-09T15:42:31.754" v="951" actId="2890"/>
        <pc:sldMkLst>
          <pc:docMk/>
          <pc:sldMk cId="770886933" sldId="3851"/>
        </pc:sldMkLst>
      </pc:sldChg>
      <pc:sldChg chg="addSp delSp modSp add mod ord modNotesTx">
        <pc:chgData name="L'Abate, Giovanni (CREA-AA)" userId="73db565a-5c75-48ac-b6b1-fa277a70cacb" providerId="ADAL" clId="{CE5CC90E-1133-43BE-B68B-67789A8A096B}" dt="2025-01-09T16:19:04.952" v="1075" actId="1076"/>
        <pc:sldMkLst>
          <pc:docMk/>
          <pc:sldMk cId="2894986138" sldId="3852"/>
        </pc:sldMkLst>
        <pc:spChg chg="add mod">
          <ac:chgData name="L'Abate, Giovanni (CREA-AA)" userId="73db565a-5c75-48ac-b6b1-fa277a70cacb" providerId="ADAL" clId="{CE5CC90E-1133-43BE-B68B-67789A8A096B}" dt="2025-01-09T16:19:04.952" v="1075" actId="1076"/>
          <ac:spMkLst>
            <pc:docMk/>
            <pc:sldMk cId="2894986138" sldId="3852"/>
            <ac:spMk id="4" creationId="{34FE3A15-01B2-8B6C-9930-6EF01346BE5E}"/>
          </ac:spMkLst>
        </pc:spChg>
        <pc:picChg chg="add mod">
          <ac:chgData name="L'Abate, Giovanni (CREA-AA)" userId="73db565a-5c75-48ac-b6b1-fa277a70cacb" providerId="ADAL" clId="{CE5CC90E-1133-43BE-B68B-67789A8A096B}" dt="2025-01-09T16:18:33.416" v="1069" actId="14100"/>
          <ac:picMkLst>
            <pc:docMk/>
            <pc:sldMk cId="2894986138" sldId="3852"/>
            <ac:picMk id="6" creationId="{2944E899-882C-C191-A61F-DF65C9C82779}"/>
          </ac:picMkLst>
        </pc:picChg>
      </pc:sldChg>
      <pc:sldChg chg="add del ord">
        <pc:chgData name="L'Abate, Giovanni (CREA-AA)" userId="73db565a-5c75-48ac-b6b1-fa277a70cacb" providerId="ADAL" clId="{CE5CC90E-1133-43BE-B68B-67789A8A096B}" dt="2025-01-09T15:48:39.838" v="1023"/>
        <pc:sldMkLst>
          <pc:docMk/>
          <pc:sldMk cId="2101392295" sldId="3853"/>
        </pc:sldMkLst>
      </pc:sldChg>
      <pc:sldChg chg="addSp new mod">
        <pc:chgData name="L'Abate, Giovanni (CREA-AA)" userId="73db565a-5c75-48ac-b6b1-fa277a70cacb" providerId="ADAL" clId="{CE5CC90E-1133-43BE-B68B-67789A8A096B}" dt="2025-01-09T16:22:10.041" v="1077" actId="22"/>
        <pc:sldMkLst>
          <pc:docMk/>
          <pc:sldMk cId="4062592054" sldId="3853"/>
        </pc:sldMkLst>
        <pc:picChg chg="add">
          <ac:chgData name="L'Abate, Giovanni (CREA-AA)" userId="73db565a-5c75-48ac-b6b1-fa277a70cacb" providerId="ADAL" clId="{CE5CC90E-1133-43BE-B68B-67789A8A096B}" dt="2025-01-09T16:22:10.041" v="1077" actId="22"/>
          <ac:picMkLst>
            <pc:docMk/>
            <pc:sldMk cId="4062592054" sldId="3853"/>
            <ac:picMk id="3" creationId="{007D3EFC-73DF-4296-5741-F330B84CD3FD}"/>
          </ac:picMkLst>
        </pc:picChg>
      </pc:sldChg>
      <pc:sldChg chg="addSp modSp new mod">
        <pc:chgData name="L'Abate, Giovanni (CREA-AA)" userId="73db565a-5c75-48ac-b6b1-fa277a70cacb" providerId="ADAL" clId="{CE5CC90E-1133-43BE-B68B-67789A8A096B}" dt="2025-01-09T16:26:55.140" v="1085" actId="1076"/>
        <pc:sldMkLst>
          <pc:docMk/>
          <pc:sldMk cId="2869148896" sldId="3854"/>
        </pc:sldMkLst>
        <pc:spChg chg="add mod">
          <ac:chgData name="L'Abate, Giovanni (CREA-AA)" userId="73db565a-5c75-48ac-b6b1-fa277a70cacb" providerId="ADAL" clId="{CE5CC90E-1133-43BE-B68B-67789A8A096B}" dt="2025-01-09T16:26:10.407" v="1083" actId="207"/>
          <ac:spMkLst>
            <pc:docMk/>
            <pc:sldMk cId="2869148896" sldId="3854"/>
            <ac:spMk id="3" creationId="{542037EA-F4ED-48B4-57C3-22604D0F7B05}"/>
          </ac:spMkLst>
        </pc:spChg>
        <pc:picChg chg="add mod">
          <ac:chgData name="L'Abate, Giovanni (CREA-AA)" userId="73db565a-5c75-48ac-b6b1-fa277a70cacb" providerId="ADAL" clId="{CE5CC90E-1133-43BE-B68B-67789A8A096B}" dt="2025-01-09T16:26:55.140" v="1085" actId="1076"/>
          <ac:picMkLst>
            <pc:docMk/>
            <pc:sldMk cId="2869148896" sldId="3854"/>
            <ac:picMk id="5" creationId="{51DCDA53-12EF-CB80-133F-BDBDA09CB967}"/>
          </ac:picMkLst>
        </pc:picChg>
      </pc:sldChg>
      <pc:sldChg chg="addSp modSp new mod">
        <pc:chgData name="L'Abate, Giovanni (CREA-AA)" userId="73db565a-5c75-48ac-b6b1-fa277a70cacb" providerId="ADAL" clId="{CE5CC90E-1133-43BE-B68B-67789A8A096B}" dt="2025-01-09T16:32:25.306" v="1107" actId="1076"/>
        <pc:sldMkLst>
          <pc:docMk/>
          <pc:sldMk cId="2316588905" sldId="3855"/>
        </pc:sldMkLst>
        <pc:picChg chg="add mod">
          <ac:chgData name="L'Abate, Giovanni (CREA-AA)" userId="73db565a-5c75-48ac-b6b1-fa277a70cacb" providerId="ADAL" clId="{CE5CC90E-1133-43BE-B68B-67789A8A096B}" dt="2025-01-09T16:28:51.868" v="1089" actId="1076"/>
          <ac:picMkLst>
            <pc:docMk/>
            <pc:sldMk cId="2316588905" sldId="3855"/>
            <ac:picMk id="3" creationId="{24F8865D-2DA9-7665-3930-EB5011157561}"/>
          </ac:picMkLst>
        </pc:picChg>
        <pc:picChg chg="add mod">
          <ac:chgData name="L'Abate, Giovanni (CREA-AA)" userId="73db565a-5c75-48ac-b6b1-fa277a70cacb" providerId="ADAL" clId="{CE5CC90E-1133-43BE-B68B-67789A8A096B}" dt="2025-01-09T16:32:18.036" v="1106" actId="1076"/>
          <ac:picMkLst>
            <pc:docMk/>
            <pc:sldMk cId="2316588905" sldId="3855"/>
            <ac:picMk id="5" creationId="{D2B6823A-D5DF-3E36-890A-2C736F08A13D}"/>
          </ac:picMkLst>
        </pc:picChg>
        <pc:picChg chg="add mod modCrop">
          <ac:chgData name="L'Abate, Giovanni (CREA-AA)" userId="73db565a-5c75-48ac-b6b1-fa277a70cacb" providerId="ADAL" clId="{CE5CC90E-1133-43BE-B68B-67789A8A096B}" dt="2025-01-09T16:32:25.306" v="1107" actId="1076"/>
          <ac:picMkLst>
            <pc:docMk/>
            <pc:sldMk cId="2316588905" sldId="3855"/>
            <ac:picMk id="7" creationId="{EE6F551D-6E6B-B19D-1812-D35FF2A96952}"/>
          </ac:picMkLst>
        </pc:picChg>
      </pc:sldChg>
      <pc:sldChg chg="addSp delSp modSp new mod">
        <pc:chgData name="L'Abate, Giovanni (CREA-AA)" userId="73db565a-5c75-48ac-b6b1-fa277a70cacb" providerId="ADAL" clId="{CE5CC90E-1133-43BE-B68B-67789A8A096B}" dt="2025-01-09T16:51:02.458" v="1132" actId="478"/>
        <pc:sldMkLst>
          <pc:docMk/>
          <pc:sldMk cId="3076741700" sldId="3856"/>
        </pc:sldMkLst>
        <pc:picChg chg="add mod">
          <ac:chgData name="L'Abate, Giovanni (CREA-AA)" userId="73db565a-5c75-48ac-b6b1-fa277a70cacb" providerId="ADAL" clId="{CE5CC90E-1133-43BE-B68B-67789A8A096B}" dt="2025-01-09T16:50:59.954" v="1131" actId="14100"/>
          <ac:picMkLst>
            <pc:docMk/>
            <pc:sldMk cId="3076741700" sldId="3856"/>
            <ac:picMk id="5" creationId="{C9E29CCF-DCE0-8AC4-74D0-D5954EBE052E}"/>
          </ac:picMkLst>
        </pc:picChg>
      </pc:sldChg>
      <pc:sldChg chg="addSp delSp modSp new mod ord">
        <pc:chgData name="L'Abate, Giovanni (CREA-AA)" userId="73db565a-5c75-48ac-b6b1-fa277a70cacb" providerId="ADAL" clId="{CE5CC90E-1133-43BE-B68B-67789A8A096B}" dt="2025-01-09T16:48:58.331" v="1124" actId="1076"/>
        <pc:sldMkLst>
          <pc:docMk/>
          <pc:sldMk cId="3327514657" sldId="3857"/>
        </pc:sldMkLst>
        <pc:picChg chg="add mod">
          <ac:chgData name="L'Abate, Giovanni (CREA-AA)" userId="73db565a-5c75-48ac-b6b1-fa277a70cacb" providerId="ADAL" clId="{CE5CC90E-1133-43BE-B68B-67789A8A096B}" dt="2025-01-09T16:48:58.331" v="1124" actId="1076"/>
          <ac:picMkLst>
            <pc:docMk/>
            <pc:sldMk cId="3327514657" sldId="3857"/>
            <ac:picMk id="5" creationId="{94AE017F-363D-885E-DDD0-6F655E1F8091}"/>
          </ac:picMkLst>
        </pc:picChg>
      </pc:sldChg>
      <pc:sldChg chg="addSp modSp new mod">
        <pc:chgData name="L'Abate, Giovanni (CREA-AA)" userId="73db565a-5c75-48ac-b6b1-fa277a70cacb" providerId="ADAL" clId="{CE5CC90E-1133-43BE-B68B-67789A8A096B}" dt="2025-01-09T16:54:45.967" v="1139" actId="14100"/>
        <pc:sldMkLst>
          <pc:docMk/>
          <pc:sldMk cId="1622925016" sldId="3858"/>
        </pc:sldMkLst>
        <pc:picChg chg="add mod">
          <ac:chgData name="L'Abate, Giovanni (CREA-AA)" userId="73db565a-5c75-48ac-b6b1-fa277a70cacb" providerId="ADAL" clId="{CE5CC90E-1133-43BE-B68B-67789A8A096B}" dt="2025-01-09T16:54:00.184" v="1135" actId="1076"/>
          <ac:picMkLst>
            <pc:docMk/>
            <pc:sldMk cId="1622925016" sldId="3858"/>
            <ac:picMk id="3" creationId="{EDA5923C-304D-F9D0-7BE5-770E3B03E391}"/>
          </ac:picMkLst>
        </pc:picChg>
        <pc:picChg chg="add mod">
          <ac:chgData name="L'Abate, Giovanni (CREA-AA)" userId="73db565a-5c75-48ac-b6b1-fa277a70cacb" providerId="ADAL" clId="{CE5CC90E-1133-43BE-B68B-67789A8A096B}" dt="2025-01-09T16:54:45.967" v="1139" actId="14100"/>
          <ac:picMkLst>
            <pc:docMk/>
            <pc:sldMk cId="1622925016" sldId="3858"/>
            <ac:picMk id="5" creationId="{09C942E9-B65A-E160-5078-45AD7D26A5FB}"/>
          </ac:picMkLst>
        </pc:picChg>
      </pc:sldChg>
      <pc:sldChg chg="addSp modSp new mod">
        <pc:chgData name="L'Abate, Giovanni (CREA-AA)" userId="73db565a-5c75-48ac-b6b1-fa277a70cacb" providerId="ADAL" clId="{CE5CC90E-1133-43BE-B68B-67789A8A096B}" dt="2025-01-09T17:11:06.176" v="1177" actId="14100"/>
        <pc:sldMkLst>
          <pc:docMk/>
          <pc:sldMk cId="1042336725" sldId="3859"/>
        </pc:sldMkLst>
        <pc:graphicFrameChg chg="add mod modGraphic">
          <ac:chgData name="L'Abate, Giovanni (CREA-AA)" userId="73db565a-5c75-48ac-b6b1-fa277a70cacb" providerId="ADAL" clId="{CE5CC90E-1133-43BE-B68B-67789A8A096B}" dt="2025-01-09T17:10:16.313" v="1174" actId="14100"/>
          <ac:graphicFrameMkLst>
            <pc:docMk/>
            <pc:sldMk cId="1042336725" sldId="3859"/>
            <ac:graphicFrameMk id="3" creationId="{FA098DF3-3216-5D99-D728-334616EBF560}"/>
          </ac:graphicFrameMkLst>
        </pc:graphicFrameChg>
        <pc:picChg chg="add mod">
          <ac:chgData name="L'Abate, Giovanni (CREA-AA)" userId="73db565a-5c75-48ac-b6b1-fa277a70cacb" providerId="ADAL" clId="{CE5CC90E-1133-43BE-B68B-67789A8A096B}" dt="2025-01-09T17:09:51.426" v="1171" actId="1076"/>
          <ac:picMkLst>
            <pc:docMk/>
            <pc:sldMk cId="1042336725" sldId="3859"/>
            <ac:picMk id="2" creationId="{5DBEDF5A-719D-36A8-A035-D4B769A72709}"/>
          </ac:picMkLst>
        </pc:picChg>
        <pc:picChg chg="add mod">
          <ac:chgData name="L'Abate, Giovanni (CREA-AA)" userId="73db565a-5c75-48ac-b6b1-fa277a70cacb" providerId="ADAL" clId="{CE5CC90E-1133-43BE-B68B-67789A8A096B}" dt="2025-01-09T17:11:06.176" v="1177" actId="14100"/>
          <ac:picMkLst>
            <pc:docMk/>
            <pc:sldMk cId="1042336725" sldId="3859"/>
            <ac:picMk id="4" creationId="{9E434F5A-55EF-48FD-1058-5603E60C1435}"/>
          </ac:picMkLst>
        </pc:picChg>
      </pc:sldChg>
      <pc:sldChg chg="addSp modSp new mod">
        <pc:chgData name="L'Abate, Giovanni (CREA-AA)" userId="73db565a-5c75-48ac-b6b1-fa277a70cacb" providerId="ADAL" clId="{CE5CC90E-1133-43BE-B68B-67789A8A096B}" dt="2025-01-09T17:16:18.837" v="1181" actId="1076"/>
        <pc:sldMkLst>
          <pc:docMk/>
          <pc:sldMk cId="2007410799" sldId="3860"/>
        </pc:sldMkLst>
      </pc:sldChg>
      <pc:sldChg chg="addSp modSp new mod">
        <pc:chgData name="L'Abate, Giovanni (CREA-AA)" userId="73db565a-5c75-48ac-b6b1-fa277a70cacb" providerId="ADAL" clId="{CE5CC90E-1133-43BE-B68B-67789A8A096B}" dt="2025-01-10T11:48:47.690" v="1284" actId="14100"/>
        <pc:sldMkLst>
          <pc:docMk/>
          <pc:sldMk cId="26216254" sldId="3861"/>
        </pc:sldMkLst>
        <pc:spChg chg="add mod">
          <ac:chgData name="L'Abate, Giovanni (CREA-AA)" userId="73db565a-5c75-48ac-b6b1-fa277a70cacb" providerId="ADAL" clId="{CE5CC90E-1133-43BE-B68B-67789A8A096B}" dt="2025-01-10T11:46:46.313" v="1275" actId="14100"/>
          <ac:spMkLst>
            <pc:docMk/>
            <pc:sldMk cId="26216254" sldId="3861"/>
            <ac:spMk id="4" creationId="{87EB04A7-EC7B-A46D-574D-12DFEDB6E978}"/>
          </ac:spMkLst>
        </pc:spChg>
        <pc:spChg chg="add mod">
          <ac:chgData name="L'Abate, Giovanni (CREA-AA)" userId="73db565a-5c75-48ac-b6b1-fa277a70cacb" providerId="ADAL" clId="{CE5CC90E-1133-43BE-B68B-67789A8A096B}" dt="2025-01-10T11:47:40.377" v="1278" actId="14100"/>
          <ac:spMkLst>
            <pc:docMk/>
            <pc:sldMk cId="26216254" sldId="3861"/>
            <ac:spMk id="5" creationId="{E84D566B-1A75-F09B-1CC6-50356EBC5C0A}"/>
          </ac:spMkLst>
        </pc:spChg>
        <pc:spChg chg="add mod">
          <ac:chgData name="L'Abate, Giovanni (CREA-AA)" userId="73db565a-5c75-48ac-b6b1-fa277a70cacb" providerId="ADAL" clId="{CE5CC90E-1133-43BE-B68B-67789A8A096B}" dt="2025-01-10T11:48:47.690" v="1284" actId="14100"/>
          <ac:spMkLst>
            <pc:docMk/>
            <pc:sldMk cId="26216254" sldId="3861"/>
            <ac:spMk id="7" creationId="{3592C75A-63A6-BA31-FB37-4E7B789CFA21}"/>
          </ac:spMkLst>
        </pc:spChg>
      </pc:sldChg>
      <pc:sldChg chg="addSp delSp modSp new mod ord">
        <pc:chgData name="L'Abate, Giovanni (CREA-AA)" userId="73db565a-5c75-48ac-b6b1-fa277a70cacb" providerId="ADAL" clId="{CE5CC90E-1133-43BE-B68B-67789A8A096B}" dt="2025-01-10T09:00:58.973" v="1196" actId="1076"/>
        <pc:sldMkLst>
          <pc:docMk/>
          <pc:sldMk cId="2108562801" sldId="3862"/>
        </pc:sldMkLst>
        <pc:picChg chg="add mod">
          <ac:chgData name="L'Abate, Giovanni (CREA-AA)" userId="73db565a-5c75-48ac-b6b1-fa277a70cacb" providerId="ADAL" clId="{CE5CC90E-1133-43BE-B68B-67789A8A096B}" dt="2025-01-10T08:59:55.199" v="1193" actId="1076"/>
          <ac:picMkLst>
            <pc:docMk/>
            <pc:sldMk cId="2108562801" sldId="3862"/>
            <ac:picMk id="5" creationId="{637E7994-8FB0-ECF3-C86A-CA75522967FB}"/>
          </ac:picMkLst>
        </pc:picChg>
        <pc:picChg chg="add mod">
          <ac:chgData name="L'Abate, Giovanni (CREA-AA)" userId="73db565a-5c75-48ac-b6b1-fa277a70cacb" providerId="ADAL" clId="{CE5CC90E-1133-43BE-B68B-67789A8A096B}" dt="2025-01-10T09:00:58.973" v="1196" actId="1076"/>
          <ac:picMkLst>
            <pc:docMk/>
            <pc:sldMk cId="2108562801" sldId="3862"/>
            <ac:picMk id="7" creationId="{4817DC5A-6CF2-C115-3256-0698D2F6F338}"/>
          </ac:picMkLst>
        </pc:picChg>
      </pc:sldChg>
      <pc:sldChg chg="addSp modSp new mod">
        <pc:chgData name="L'Abate, Giovanni (CREA-AA)" userId="73db565a-5c75-48ac-b6b1-fa277a70cacb" providerId="ADAL" clId="{CE5CC90E-1133-43BE-B68B-67789A8A096B}" dt="2025-01-10T09:05:25.305" v="1209" actId="14100"/>
        <pc:sldMkLst>
          <pc:docMk/>
          <pc:sldMk cId="2603325875" sldId="3863"/>
        </pc:sldMkLst>
        <pc:spChg chg="add mod">
          <ac:chgData name="L'Abate, Giovanni (CREA-AA)" userId="73db565a-5c75-48ac-b6b1-fa277a70cacb" providerId="ADAL" clId="{CE5CC90E-1133-43BE-B68B-67789A8A096B}" dt="2025-01-10T09:05:25.305" v="1209" actId="14100"/>
          <ac:spMkLst>
            <pc:docMk/>
            <pc:sldMk cId="2603325875" sldId="3863"/>
            <ac:spMk id="6" creationId="{1FCF67E2-8596-241E-A63D-354596C896F6}"/>
          </ac:spMkLst>
        </pc:spChg>
        <pc:picChg chg="add mod">
          <ac:chgData name="L'Abate, Giovanni (CREA-AA)" userId="73db565a-5c75-48ac-b6b1-fa277a70cacb" providerId="ADAL" clId="{CE5CC90E-1133-43BE-B68B-67789A8A096B}" dt="2025-01-10T09:03:57.914" v="1202" actId="1076"/>
          <ac:picMkLst>
            <pc:docMk/>
            <pc:sldMk cId="2603325875" sldId="3863"/>
            <ac:picMk id="3" creationId="{6ED97B04-F6D6-D431-073D-5C9B0D9848C8}"/>
          </ac:picMkLst>
        </pc:picChg>
        <pc:picChg chg="add mod">
          <ac:chgData name="L'Abate, Giovanni (CREA-AA)" userId="73db565a-5c75-48ac-b6b1-fa277a70cacb" providerId="ADAL" clId="{CE5CC90E-1133-43BE-B68B-67789A8A096B}" dt="2025-01-10T09:03:52.122" v="1201" actId="1076"/>
          <ac:picMkLst>
            <pc:docMk/>
            <pc:sldMk cId="2603325875" sldId="3863"/>
            <ac:picMk id="5" creationId="{89F06BC0-6069-D0EF-864E-454CC6B1A08D}"/>
          </ac:picMkLst>
        </pc:picChg>
      </pc:sldChg>
      <pc:sldChg chg="addSp modSp new mod">
        <pc:chgData name="L'Abate, Giovanni (CREA-AA)" userId="73db565a-5c75-48ac-b6b1-fa277a70cacb" providerId="ADAL" clId="{CE5CC90E-1133-43BE-B68B-67789A8A096B}" dt="2025-01-10T09:08:23.713" v="1214" actId="1076"/>
        <pc:sldMkLst>
          <pc:docMk/>
          <pc:sldMk cId="3508627719" sldId="3864"/>
        </pc:sldMkLst>
        <pc:picChg chg="add mod">
          <ac:chgData name="L'Abate, Giovanni (CREA-AA)" userId="73db565a-5c75-48ac-b6b1-fa277a70cacb" providerId="ADAL" clId="{CE5CC90E-1133-43BE-B68B-67789A8A096B}" dt="2025-01-10T09:08:23.713" v="1214" actId="1076"/>
          <ac:picMkLst>
            <pc:docMk/>
            <pc:sldMk cId="3508627719" sldId="3864"/>
            <ac:picMk id="3" creationId="{8FAEC1BA-1749-8795-7A49-148B96E3502B}"/>
          </ac:picMkLst>
        </pc:picChg>
      </pc:sldChg>
      <pc:sldChg chg="addSp delSp modSp new mod">
        <pc:chgData name="L'Abate, Giovanni (CREA-AA)" userId="73db565a-5c75-48ac-b6b1-fa277a70cacb" providerId="ADAL" clId="{CE5CC90E-1133-43BE-B68B-67789A8A096B}" dt="2025-01-10T09:47:32.424" v="1244" actId="14100"/>
        <pc:sldMkLst>
          <pc:docMk/>
          <pc:sldMk cId="3084058578" sldId="3865"/>
        </pc:sldMkLst>
        <pc:picChg chg="add mod">
          <ac:chgData name="L'Abate, Giovanni (CREA-AA)" userId="73db565a-5c75-48ac-b6b1-fa277a70cacb" providerId="ADAL" clId="{CE5CC90E-1133-43BE-B68B-67789A8A096B}" dt="2025-01-10T09:47:32.424" v="1244" actId="14100"/>
          <ac:picMkLst>
            <pc:docMk/>
            <pc:sldMk cId="3084058578" sldId="3865"/>
            <ac:picMk id="3" creationId="{B6C9B8D7-B651-2380-F715-965B395B2953}"/>
          </ac:picMkLst>
        </pc:picChg>
      </pc:sldChg>
      <pc:sldChg chg="addSp delSp modSp add mod">
        <pc:chgData name="L'Abate, Giovanni (CREA-AA)" userId="73db565a-5c75-48ac-b6b1-fa277a70cacb" providerId="ADAL" clId="{CE5CC90E-1133-43BE-B68B-67789A8A096B}" dt="2025-01-10T09:51:15.383" v="1259" actId="14100"/>
        <pc:sldMkLst>
          <pc:docMk/>
          <pc:sldMk cId="3395323251" sldId="3866"/>
        </pc:sldMkLst>
        <pc:spChg chg="add mod">
          <ac:chgData name="L'Abate, Giovanni (CREA-AA)" userId="73db565a-5c75-48ac-b6b1-fa277a70cacb" providerId="ADAL" clId="{CE5CC90E-1133-43BE-B68B-67789A8A096B}" dt="2025-01-10T09:51:15.383" v="1259" actId="14100"/>
          <ac:spMkLst>
            <pc:docMk/>
            <pc:sldMk cId="3395323251" sldId="3866"/>
            <ac:spMk id="2" creationId="{A6D038EE-BC13-B3A2-5752-EE4CB0B51897}"/>
          </ac:spMkLst>
        </pc:spChg>
        <pc:graphicFrameChg chg="mod modGraphic">
          <ac:chgData name="L'Abate, Giovanni (CREA-AA)" userId="73db565a-5c75-48ac-b6b1-fa277a70cacb" providerId="ADAL" clId="{CE5CC90E-1133-43BE-B68B-67789A8A096B}" dt="2025-01-10T09:50:31.096" v="1255" actId="113"/>
          <ac:graphicFrameMkLst>
            <pc:docMk/>
            <pc:sldMk cId="3395323251" sldId="3866"/>
            <ac:graphicFrameMk id="4" creationId="{CF53BDAB-33BD-6E8C-4E57-20E34F911B10}"/>
          </ac:graphicFrameMkLst>
        </pc:graphicFrameChg>
      </pc:sldChg>
      <pc:sldChg chg="addSp modSp new mod ord">
        <pc:chgData name="L'Abate, Giovanni (CREA-AA)" userId="73db565a-5c75-48ac-b6b1-fa277a70cacb" providerId="ADAL" clId="{CE5CC90E-1133-43BE-B68B-67789A8A096B}" dt="2025-01-10T09:55:39.361" v="1270" actId="1076"/>
        <pc:sldMkLst>
          <pc:docMk/>
          <pc:sldMk cId="2874967379" sldId="3867"/>
        </pc:sldMkLst>
        <pc:picChg chg="add mod">
          <ac:chgData name="L'Abate, Giovanni (CREA-AA)" userId="73db565a-5c75-48ac-b6b1-fa277a70cacb" providerId="ADAL" clId="{CE5CC90E-1133-43BE-B68B-67789A8A096B}" dt="2025-01-10T09:53:40.236" v="1268" actId="1076"/>
          <ac:picMkLst>
            <pc:docMk/>
            <pc:sldMk cId="2874967379" sldId="3867"/>
            <ac:picMk id="3" creationId="{BE4119FC-58A8-0C7B-495F-5CB381208C45}"/>
          </ac:picMkLst>
        </pc:picChg>
        <pc:picChg chg="add mod">
          <ac:chgData name="L'Abate, Giovanni (CREA-AA)" userId="73db565a-5c75-48ac-b6b1-fa277a70cacb" providerId="ADAL" clId="{CE5CC90E-1133-43BE-B68B-67789A8A096B}" dt="2025-01-10T09:55:39.361" v="1270" actId="1076"/>
          <ac:picMkLst>
            <pc:docMk/>
            <pc:sldMk cId="2874967379" sldId="3867"/>
            <ac:picMk id="5" creationId="{60835DC4-A709-6796-7A02-565246A89F85}"/>
          </ac:picMkLst>
        </pc:picChg>
      </pc:sldChg>
      <pc:sldChg chg="new del">
        <pc:chgData name="L'Abate, Giovanni (CREA-AA)" userId="73db565a-5c75-48ac-b6b1-fa277a70cacb" providerId="ADAL" clId="{CE5CC90E-1133-43BE-B68B-67789A8A096B}" dt="2025-01-10T12:20:38.044" v="1389" actId="47"/>
        <pc:sldMkLst>
          <pc:docMk/>
          <pc:sldMk cId="3622186207" sldId="3868"/>
        </pc:sldMkLst>
      </pc:sldChg>
      <pc:sldChg chg="addSp modSp new mod ord">
        <pc:chgData name="L'Abate, Giovanni (CREA-AA)" userId="73db565a-5c75-48ac-b6b1-fa277a70cacb" providerId="ADAL" clId="{CE5CC90E-1133-43BE-B68B-67789A8A096B}" dt="2025-01-10T12:14:08.421" v="1369" actId="255"/>
        <pc:sldMkLst>
          <pc:docMk/>
          <pc:sldMk cId="979689558" sldId="3869"/>
        </pc:sldMkLst>
        <pc:spChg chg="add mod">
          <ac:chgData name="L'Abate, Giovanni (CREA-AA)" userId="73db565a-5c75-48ac-b6b1-fa277a70cacb" providerId="ADAL" clId="{CE5CC90E-1133-43BE-B68B-67789A8A096B}" dt="2025-01-10T12:14:08.421" v="1369" actId="255"/>
          <ac:spMkLst>
            <pc:docMk/>
            <pc:sldMk cId="979689558" sldId="3869"/>
            <ac:spMk id="2" creationId="{BB16B4FC-2CCE-EA80-CE14-24E7310911B9}"/>
          </ac:spMkLst>
        </pc:spChg>
        <pc:spChg chg="add mod">
          <ac:chgData name="L'Abate, Giovanni (CREA-AA)" userId="73db565a-5c75-48ac-b6b1-fa277a70cacb" providerId="ADAL" clId="{CE5CC90E-1133-43BE-B68B-67789A8A096B}" dt="2025-01-10T12:07:37.455" v="1339"/>
          <ac:spMkLst>
            <pc:docMk/>
            <pc:sldMk cId="979689558" sldId="3869"/>
            <ac:spMk id="3" creationId="{05E90361-4FB5-F78F-6FA4-3F0B78CBC17E}"/>
          </ac:spMkLst>
        </pc:spChg>
        <pc:picChg chg="add mod">
          <ac:chgData name="L'Abate, Giovanni (CREA-AA)" userId="73db565a-5c75-48ac-b6b1-fa277a70cacb" providerId="ADAL" clId="{CE5CC90E-1133-43BE-B68B-67789A8A096B}" dt="2025-01-10T12:13:05.602" v="1345" actId="1076"/>
          <ac:picMkLst>
            <pc:docMk/>
            <pc:sldMk cId="979689558" sldId="3869"/>
            <ac:picMk id="5" creationId="{7DBCBDBA-0376-8890-52F1-35322052CF5B}"/>
          </ac:picMkLst>
        </pc:picChg>
      </pc:sldChg>
      <pc:sldChg chg="add del ord">
        <pc:chgData name="L'Abate, Giovanni (CREA-AA)" userId="73db565a-5c75-48ac-b6b1-fa277a70cacb" providerId="ADAL" clId="{CE5CC90E-1133-43BE-B68B-67789A8A096B}" dt="2025-01-10T12:20:35.340" v="1388" actId="47"/>
        <pc:sldMkLst>
          <pc:docMk/>
          <pc:sldMk cId="1843023650" sldId="3870"/>
        </pc:sldMkLst>
      </pc:sldChg>
      <pc:sldChg chg="add del">
        <pc:chgData name="L'Abate, Giovanni (CREA-AA)" userId="73db565a-5c75-48ac-b6b1-fa277a70cacb" providerId="ADAL" clId="{CE5CC90E-1133-43BE-B68B-67789A8A096B}" dt="2025-01-10T12:20:42.186" v="1390" actId="47"/>
        <pc:sldMkLst>
          <pc:docMk/>
          <pc:sldMk cId="1838371374" sldId="3871"/>
        </pc:sldMkLst>
      </pc:sldChg>
      <pc:sldChg chg="add del">
        <pc:chgData name="L'Abate, Giovanni (CREA-AA)" userId="73db565a-5c75-48ac-b6b1-fa277a70cacb" providerId="ADAL" clId="{CE5CC90E-1133-43BE-B68B-67789A8A096B}" dt="2025-01-10T12:20:45.136" v="1391" actId="47"/>
        <pc:sldMkLst>
          <pc:docMk/>
          <pc:sldMk cId="2845206233" sldId="3872"/>
        </pc:sldMkLst>
      </pc:sldChg>
      <pc:sldChg chg="add del">
        <pc:chgData name="L'Abate, Giovanni (CREA-AA)" userId="73db565a-5c75-48ac-b6b1-fa277a70cacb" providerId="ADAL" clId="{CE5CC90E-1133-43BE-B68B-67789A8A096B}" dt="2025-01-10T12:20:49.240" v="1392" actId="47"/>
        <pc:sldMkLst>
          <pc:docMk/>
          <pc:sldMk cId="3737612568" sldId="3873"/>
        </pc:sldMkLst>
      </pc:sldChg>
      <pc:sldChg chg="add">
        <pc:chgData name="L'Abate, Giovanni (CREA-AA)" userId="73db565a-5c75-48ac-b6b1-fa277a70cacb" providerId="ADAL" clId="{CE5CC90E-1133-43BE-B68B-67789A8A096B}" dt="2025-01-10T12:18:19.228" v="1377"/>
        <pc:sldMkLst>
          <pc:docMk/>
          <pc:sldMk cId="428509974" sldId="3874"/>
        </pc:sldMkLst>
      </pc:sldChg>
    </pc:docChg>
  </pc:docChgLst>
  <pc:docChgLst>
    <pc:chgData name="L'Abate, Giovanni (CREA-AA)" userId="73db565a-5c75-48ac-b6b1-fa277a70cacb" providerId="ADAL" clId="{C583D5C4-3CFE-4FC4-B441-F713C28031ED}"/>
    <pc:docChg chg="custSel modSld">
      <pc:chgData name="L'Abate, Giovanni (CREA-AA)" userId="73db565a-5c75-48ac-b6b1-fa277a70cacb" providerId="ADAL" clId="{C583D5C4-3CFE-4FC4-B441-F713C28031ED}" dt="2024-12-02T00:05:18.565" v="94"/>
      <pc:docMkLst>
        <pc:docMk/>
      </pc:docMkLst>
      <pc:sldChg chg="modNotesTx">
        <pc:chgData name="L'Abate, Giovanni (CREA-AA)" userId="73db565a-5c75-48ac-b6b1-fa277a70cacb" providerId="ADAL" clId="{C583D5C4-3CFE-4FC4-B441-F713C28031ED}" dt="2024-12-01T23:19:44.326" v="92" actId="20577"/>
        <pc:sldMkLst>
          <pc:docMk/>
          <pc:sldMk cId="2342809251" sldId="260"/>
        </pc:sldMkLst>
      </pc:sldChg>
      <pc:sldChg chg="modNotesTx">
        <pc:chgData name="L'Abate, Giovanni (CREA-AA)" userId="73db565a-5c75-48ac-b6b1-fa277a70cacb" providerId="ADAL" clId="{C583D5C4-3CFE-4FC4-B441-F713C28031ED}" dt="2024-12-02T00:05:18.565" v="94"/>
        <pc:sldMkLst>
          <pc:docMk/>
          <pc:sldMk cId="224664536" sldId="297"/>
        </pc:sldMkLst>
      </pc:sldChg>
      <pc:sldChg chg="modSp mod">
        <pc:chgData name="L'Abate, Giovanni (CREA-AA)" userId="73db565a-5c75-48ac-b6b1-fa277a70cacb" providerId="ADAL" clId="{C583D5C4-3CFE-4FC4-B441-F713C28031ED}" dt="2024-12-01T23:08:50.343" v="17" actId="20577"/>
        <pc:sldMkLst>
          <pc:docMk/>
          <pc:sldMk cId="984509143" sldId="3816"/>
        </pc:sldMkLst>
        <pc:spChg chg="mod">
          <ac:chgData name="L'Abate, Giovanni (CREA-AA)" userId="73db565a-5c75-48ac-b6b1-fa277a70cacb" providerId="ADAL" clId="{C583D5C4-3CFE-4FC4-B441-F713C28031ED}" dt="2024-12-01T23:08:50.343" v="17" actId="20577"/>
          <ac:spMkLst>
            <pc:docMk/>
            <pc:sldMk cId="984509143" sldId="3816"/>
            <ac:spMk id="14" creationId="{36D9357C-9B84-E999-A19F-95B13EF14F5E}"/>
          </ac:spMkLst>
        </pc:spChg>
      </pc:sldChg>
    </pc:docChg>
  </pc:docChgLst>
  <pc:docChgLst>
    <pc:chgData name="Fantappie', Maria (CREA-AA)" userId="46e31e1a-eb1a-434f-a373-1fccb3bb8d5a" providerId="ADAL" clId="{C72696BB-09E3-4850-AF62-5D5ECAA5ABCC}"/>
    <pc:docChg chg="modSld">
      <pc:chgData name="Fantappie', Maria (CREA-AA)" userId="46e31e1a-eb1a-434f-a373-1fccb3bb8d5a" providerId="ADAL" clId="{C72696BB-09E3-4850-AF62-5D5ECAA5ABCC}" dt="2024-12-02T09:43:39.825" v="68" actId="20577"/>
      <pc:docMkLst>
        <pc:docMk/>
      </pc:docMkLst>
      <pc:sldChg chg="modSp">
        <pc:chgData name="Fantappie', Maria (CREA-AA)" userId="46e31e1a-eb1a-434f-a373-1fccb3bb8d5a" providerId="ADAL" clId="{C72696BB-09E3-4850-AF62-5D5ECAA5ABCC}" dt="2024-12-02T09:43:39.825" v="68" actId="20577"/>
        <pc:sldMkLst>
          <pc:docMk/>
          <pc:sldMk cId="2925562480" sldId="3818"/>
        </pc:sldMkLst>
        <pc:spChg chg="mod">
          <ac:chgData name="Fantappie', Maria (CREA-AA)" userId="46e31e1a-eb1a-434f-a373-1fccb3bb8d5a" providerId="ADAL" clId="{C72696BB-09E3-4850-AF62-5D5ECAA5ABCC}" dt="2024-12-02T09:43:39.825" v="68" actId="20577"/>
          <ac:spMkLst>
            <pc:docMk/>
            <pc:sldMk cId="2925562480" sldId="3818"/>
            <ac:spMk id="18" creationId="{2EE4B7E9-C4C6-71DC-6D88-6C9083FF6D10}"/>
          </ac:spMkLst>
        </pc:spChg>
        <pc:spChg chg="mod">
          <ac:chgData name="Fantappie', Maria (CREA-AA)" userId="46e31e1a-eb1a-434f-a373-1fccb3bb8d5a" providerId="ADAL" clId="{C72696BB-09E3-4850-AF62-5D5ECAA5ABCC}" dt="2024-12-02T09:42:21.601" v="64" actId="20577"/>
          <ac:spMkLst>
            <pc:docMk/>
            <pc:sldMk cId="2925562480" sldId="3818"/>
            <ac:spMk id="19" creationId="{2B405FDC-934E-3BFC-914F-1721EF6B91AD}"/>
          </ac:spMkLst>
        </pc:spChg>
      </pc:sldChg>
    </pc:docChg>
  </pc:docChgLst>
  <pc:docChgLst>
    <pc:chgData name="Lachi, Andrea (CREA-AA)" userId="d9944960-b511-4692-a226-96e4a8102347" providerId="ADAL" clId="{2C70D07B-7980-4636-8BA2-20854A84FFFA}"/>
    <pc:docChg chg="undo custSel addSld delSld modSld">
      <pc:chgData name="Lachi, Andrea (CREA-AA)" userId="d9944960-b511-4692-a226-96e4a8102347" providerId="ADAL" clId="{2C70D07B-7980-4636-8BA2-20854A84FFFA}" dt="2024-12-04T16:09:58.737" v="674" actId="20577"/>
      <pc:docMkLst>
        <pc:docMk/>
      </pc:docMkLst>
      <pc:sldChg chg="modSp mod">
        <pc:chgData name="Lachi, Andrea (CREA-AA)" userId="d9944960-b511-4692-a226-96e4a8102347" providerId="ADAL" clId="{2C70D07B-7980-4636-8BA2-20854A84FFFA}" dt="2024-12-04T16:09:58.737" v="674" actId="20577"/>
        <pc:sldMkLst>
          <pc:docMk/>
          <pc:sldMk cId="2027517318" sldId="290"/>
        </pc:sldMkLst>
        <pc:spChg chg="mod">
          <ac:chgData name="Lachi, Andrea (CREA-AA)" userId="d9944960-b511-4692-a226-96e4a8102347" providerId="ADAL" clId="{2C70D07B-7980-4636-8BA2-20854A84FFFA}" dt="2024-12-04T16:09:58.737" v="674" actId="20577"/>
          <ac:spMkLst>
            <pc:docMk/>
            <pc:sldMk cId="2027517318" sldId="290"/>
            <ac:spMk id="2" creationId="{B1C555B4-31DB-73AD-CC75-BD59308EF626}"/>
          </ac:spMkLst>
        </pc:spChg>
      </pc:sldChg>
      <pc:sldChg chg="modSp mod">
        <pc:chgData name="Lachi, Andrea (CREA-AA)" userId="d9944960-b511-4692-a226-96e4a8102347" providerId="ADAL" clId="{2C70D07B-7980-4636-8BA2-20854A84FFFA}" dt="2024-12-03T15:35:51.881" v="1" actId="1076"/>
        <pc:sldMkLst>
          <pc:docMk/>
          <pc:sldMk cId="840973528" sldId="3826"/>
        </pc:sldMkLst>
        <pc:spChg chg="mod">
          <ac:chgData name="Lachi, Andrea (CREA-AA)" userId="d9944960-b511-4692-a226-96e4a8102347" providerId="ADAL" clId="{2C70D07B-7980-4636-8BA2-20854A84FFFA}" dt="2024-12-03T15:35:51.881" v="1" actId="1076"/>
          <ac:spMkLst>
            <pc:docMk/>
            <pc:sldMk cId="840973528" sldId="3826"/>
            <ac:spMk id="2" creationId="{FB63773D-24FF-629C-4BCC-6F4DF0C6C11A}"/>
          </ac:spMkLst>
        </pc:spChg>
      </pc:sldChg>
      <pc:sldChg chg="addSp delSp modSp add mod modAnim">
        <pc:chgData name="Lachi, Andrea (CREA-AA)" userId="d9944960-b511-4692-a226-96e4a8102347" providerId="ADAL" clId="{2C70D07B-7980-4636-8BA2-20854A84FFFA}" dt="2024-12-04T16:03:34.414" v="635" actId="1038"/>
        <pc:sldMkLst>
          <pc:docMk/>
          <pc:sldMk cId="932333895" sldId="3827"/>
        </pc:sldMkLst>
        <pc:spChg chg="add mod">
          <ac:chgData name="Lachi, Andrea (CREA-AA)" userId="d9944960-b511-4692-a226-96e4a8102347" providerId="ADAL" clId="{2C70D07B-7980-4636-8BA2-20854A84FFFA}" dt="2024-12-03T15:36:33.440" v="26" actId="14100"/>
          <ac:spMkLst>
            <pc:docMk/>
            <pc:sldMk cId="932333895" sldId="3827"/>
            <ac:spMk id="4" creationId="{9DE2B865-651F-F53F-04F3-D7D060436AD6}"/>
          </ac:spMkLst>
        </pc:spChg>
        <pc:spChg chg="add mod ord modVis">
          <ac:chgData name="Lachi, Andrea (CREA-AA)" userId="d9944960-b511-4692-a226-96e4a8102347" providerId="ADAL" clId="{2C70D07B-7980-4636-8BA2-20854A84FFFA}" dt="2024-12-03T16:01:02.940" v="306" actId="14429"/>
          <ac:spMkLst>
            <pc:docMk/>
            <pc:sldMk cId="932333895" sldId="3827"/>
            <ac:spMk id="7" creationId="{11BFE41F-E9AC-BAB4-1E13-2FF5BB904C6B}"/>
          </ac:spMkLst>
        </pc:spChg>
        <pc:spChg chg="add mod modVis">
          <ac:chgData name="Lachi, Andrea (CREA-AA)" userId="d9944960-b511-4692-a226-96e4a8102347" providerId="ADAL" clId="{2C70D07B-7980-4636-8BA2-20854A84FFFA}" dt="2024-12-03T16:01:03.388" v="307" actId="14429"/>
          <ac:spMkLst>
            <pc:docMk/>
            <pc:sldMk cId="932333895" sldId="3827"/>
            <ac:spMk id="9" creationId="{EE672B73-3EB0-DBB7-6366-A014D3061E2D}"/>
          </ac:spMkLst>
        </pc:spChg>
        <pc:spChg chg="add mod modVis">
          <ac:chgData name="Lachi, Andrea (CREA-AA)" userId="d9944960-b511-4692-a226-96e4a8102347" providerId="ADAL" clId="{2C70D07B-7980-4636-8BA2-20854A84FFFA}" dt="2024-12-03T15:59:52.416" v="293" actId="14429"/>
          <ac:spMkLst>
            <pc:docMk/>
            <pc:sldMk cId="932333895" sldId="3827"/>
            <ac:spMk id="10" creationId="{C1862C59-3E2F-425A-56BE-3DBE0016DBB9}"/>
          </ac:spMkLst>
        </pc:spChg>
        <pc:spChg chg="add mod modVis">
          <ac:chgData name="Lachi, Andrea (CREA-AA)" userId="d9944960-b511-4692-a226-96e4a8102347" providerId="ADAL" clId="{2C70D07B-7980-4636-8BA2-20854A84FFFA}" dt="2024-12-03T15:59:51.605" v="292" actId="14429"/>
          <ac:spMkLst>
            <pc:docMk/>
            <pc:sldMk cId="932333895" sldId="3827"/>
            <ac:spMk id="13" creationId="{F57CB8C1-A9FC-AEEF-F186-78FEAEE87B2B}"/>
          </ac:spMkLst>
        </pc:spChg>
        <pc:picChg chg="add mod ord modVis">
          <ac:chgData name="Lachi, Andrea (CREA-AA)" userId="d9944960-b511-4692-a226-96e4a8102347" providerId="ADAL" clId="{2C70D07B-7980-4636-8BA2-20854A84FFFA}" dt="2024-12-03T16:00:25.903" v="299" actId="14429"/>
          <ac:picMkLst>
            <pc:docMk/>
            <pc:sldMk cId="932333895" sldId="3827"/>
            <ac:picMk id="6" creationId="{AF2F04E6-3C66-EFAE-201E-807604ED4D29}"/>
          </ac:picMkLst>
        </pc:picChg>
        <pc:picChg chg="add mod">
          <ac:chgData name="Lachi, Andrea (CREA-AA)" userId="d9944960-b511-4692-a226-96e4a8102347" providerId="ADAL" clId="{2C70D07B-7980-4636-8BA2-20854A84FFFA}" dt="2024-12-03T15:55:32.885" v="269" actId="1440"/>
          <ac:picMkLst>
            <pc:docMk/>
            <pc:sldMk cId="932333895" sldId="3827"/>
            <ac:picMk id="14" creationId="{66F782F2-F7FC-FA37-94EC-826A94EC9867}"/>
          </ac:picMkLst>
        </pc:picChg>
        <pc:picChg chg="add mod ord">
          <ac:chgData name="Lachi, Andrea (CREA-AA)" userId="d9944960-b511-4692-a226-96e4a8102347" providerId="ADAL" clId="{2C70D07B-7980-4636-8BA2-20854A84FFFA}" dt="2024-12-03T15:55:09.544" v="265" actId="167"/>
          <ac:picMkLst>
            <pc:docMk/>
            <pc:sldMk cId="932333895" sldId="3827"/>
            <ac:picMk id="15" creationId="{CBED6FB0-90B7-5E4A-56DD-9A43F146DACB}"/>
          </ac:picMkLst>
        </pc:picChg>
        <pc:picChg chg="add mod ord modVis">
          <ac:chgData name="Lachi, Andrea (CREA-AA)" userId="d9944960-b511-4692-a226-96e4a8102347" providerId="ADAL" clId="{2C70D07B-7980-4636-8BA2-20854A84FFFA}" dt="2024-12-03T16:00:30.673" v="301" actId="14429"/>
          <ac:picMkLst>
            <pc:docMk/>
            <pc:sldMk cId="932333895" sldId="3827"/>
            <ac:picMk id="16" creationId="{104BCD00-AFA7-7699-FADE-8B2BD5ED2E4D}"/>
          </ac:picMkLst>
        </pc:picChg>
        <pc:picChg chg="add mod">
          <ac:chgData name="Lachi, Andrea (CREA-AA)" userId="d9944960-b511-4692-a226-96e4a8102347" providerId="ADAL" clId="{2C70D07B-7980-4636-8BA2-20854A84FFFA}" dt="2024-12-04T16:03:34.414" v="635" actId="1038"/>
          <ac:picMkLst>
            <pc:docMk/>
            <pc:sldMk cId="932333895" sldId="3827"/>
            <ac:picMk id="17" creationId="{34187F0F-5FF6-4EBB-C89D-D17C7CF60927}"/>
          </ac:picMkLst>
        </pc:picChg>
        <pc:picChg chg="add mod modVis">
          <ac:chgData name="Lachi, Andrea (CREA-AA)" userId="d9944960-b511-4692-a226-96e4a8102347" providerId="ADAL" clId="{2C70D07B-7980-4636-8BA2-20854A84FFFA}" dt="2024-12-03T16:00:32.736" v="303" actId="14429"/>
          <ac:picMkLst>
            <pc:docMk/>
            <pc:sldMk cId="932333895" sldId="3827"/>
            <ac:picMk id="1028" creationId="{8FF47236-693C-DE87-FC72-13BF89D4F81C}"/>
          </ac:picMkLst>
        </pc:picChg>
      </pc:sldChg>
      <pc:sldChg chg="addSp delSp modSp add mod delAnim modAnim modNotesTx">
        <pc:chgData name="Lachi, Andrea (CREA-AA)" userId="d9944960-b511-4692-a226-96e4a8102347" providerId="ADAL" clId="{2C70D07B-7980-4636-8BA2-20854A84FFFA}" dt="2024-12-04T11:38:33.209" v="634"/>
        <pc:sldMkLst>
          <pc:docMk/>
          <pc:sldMk cId="1658073912" sldId="3828"/>
        </pc:sldMkLst>
      </pc:sldChg>
      <pc:sldChg chg="new del">
        <pc:chgData name="Lachi, Andrea (CREA-AA)" userId="d9944960-b511-4692-a226-96e4a8102347" providerId="ADAL" clId="{2C70D07B-7980-4636-8BA2-20854A84FFFA}" dt="2024-12-03T15:54:54.967" v="263" actId="680"/>
        <pc:sldMkLst>
          <pc:docMk/>
          <pc:sldMk cId="4207753882" sldId="3828"/>
        </pc:sldMkLst>
      </pc:sldChg>
      <pc:sldChg chg="addSp delSp modSp add mod modAnim">
        <pc:chgData name="Lachi, Andrea (CREA-AA)" userId="d9944960-b511-4692-a226-96e4a8102347" providerId="ADAL" clId="{2C70D07B-7980-4636-8BA2-20854A84FFFA}" dt="2024-12-04T16:04:28.432" v="649" actId="20577"/>
        <pc:sldMkLst>
          <pc:docMk/>
          <pc:sldMk cId="694291794" sldId="3829"/>
        </pc:sldMkLst>
      </pc:sldChg>
    </pc:docChg>
  </pc:docChgLst>
</pc:chgInfo>
</file>

<file path=ppt/comments/modernComment_108_F38C41C7.xml><?xml version="1.0" encoding="utf-8"?>
<p188:cmLst xmlns:a="http://schemas.openxmlformats.org/drawingml/2006/main" xmlns:r="http://schemas.openxmlformats.org/officeDocument/2006/relationships" xmlns:p188="http://schemas.microsoft.com/office/powerpoint/2018/8/main">
  <p188:cm id="{BA4CEB7C-8399-4AE0-AED7-D29B93080D8A}" authorId="{5ECA7887-C122-E42D-D8E9-2E78E0FAC389}" created="2025-01-12T06:05:50.969" startDate="2025-01-12T08:48:00.590" dueDate="2025-01-12T08:48:00.590" assignedTo="{5ECA7887-C122-E42D-D8E9-2E78E0FAC389}" title="@L'Abate, Giovanni (CREA-AA) Te li aggiungo alle note, ma non hanno un gran significato, le ho definite solo perché il software che ho utilizzato per il grafico le aveva create in automatico (che poi ho modificato). Se vedi hanno il nome della Feature …">
    <pc:sldMkLst xmlns:pc="http://schemas.microsoft.com/office/powerpoint/2013/main/command">
      <pc:docMk/>
      <pc:sldMk cId="4086055367" sldId="264"/>
    </pc:sldMkLst>
    <p188:replyLst>
      <p188:reply id="{04500046-1E01-4B46-843F-A1901895CFD8}" authorId="{CFCA28F1-0B69-661A-7656-BBD6AC4D2A32}" created="2025-01-12T08:48:00.590">
        <p188:txBody>
          <a:bodyPr/>
          <a:lstStyle/>
          <a:p>
            <a:r>
              <a:rPr lang="en-US"/>
              <a:t>[@L'Abate, Giovanni (CREA-AA)]  Te li aggiungo alle note, ma non hanno un gran significato, le ho definite solo perché il software che ho utilizzato per il grafico le aveva create in automatico (che poi ho modificato). Se vedi hanno il nome della Feature principale e contengono la Feature stessa e tutte le tabelle figlie di questa. L'unica che esce da questa "regola" è Soil SITE / Soil PLOT, che ho messo insieme solo per ragioni di visualizzazione e perché sono l'espressione geografica del profilo/pozzetto ecc. e devono essere enfatizzate.</a:t>
            </a:r>
          </a:p>
        </p188:txBody>
      </p188:reply>
      <p188:reply id="{ADA498E7-E074-4E57-9B89-A3E3FFFE8E67}" authorId="{CFCA28F1-0B69-661A-7656-BBD6AC4D2A32}" created="2025-01-12T08:55:32.528">
        <p188:txBody>
          <a:bodyPr/>
          <a:lstStyle/>
          <a:p>
            <a:r>
              <a:rPr lang="en-US"/>
              <a:t>[@L'Abate, Giovanni (CREA-AA)] Comunque non credo sia il caso di descriverle durante il workshop, sono solo un elemento grafico, per facilitare la lettura del modello, ma non hanno un reale significato.</a:t>
            </a:r>
          </a:p>
        </p188:txBody>
      </p188:reply>
    </p188:replyLst>
    <p188:txBody>
      <a:bodyPr/>
      <a:lstStyle/>
      <a:p>
        <a:r>
          <a:rPr lang="en-US"/>
          <a:t>[@Lachi, Andrea (CREA-AA)] , potresti commentare nelle note il significato dei diversi riquadri colorati? non ricordo e sarebbe un casino riguardarsi il video...</a:t>
        </a:r>
      </a:p>
    </p188:txBody>
    <p188:extLst>
      <p:ext xmlns:p="http://schemas.openxmlformats.org/presentationml/2006/main" uri="{5BB2D875-25FF-4072-B9AC-8F64D62656EB}">
        <p228:taskDetails xmlns:p228="http://schemas.microsoft.com/office/powerpoint/2022/08/main">
          <p228:history>
            <p228:event time="2025-01-12T08:48:00.590" id="{307E3BB2-56E0-4503-AD77-5D0C89AE013A}">
              <p228:atrbtn authorId="{CFCA28F1-0B69-661A-7656-BBD6AC4D2A32}"/>
              <p228:anchr>
                <p228:comment id="{04500046-1E01-4B46-843F-A1901895CFD8}"/>
              </p228:anchr>
              <p228:add/>
            </p228:event>
            <p228:event time="2025-01-12T08:48:00.590" id="{69D97F31-5550-4241-8E58-34A3547C0A1F}">
              <p228:atrbtn authorId="{CFCA28F1-0B69-661A-7656-BBD6AC4D2A32}"/>
              <p228:anchr>
                <p228:comment id="{04500046-1E01-4B46-843F-A1901895CFD8}"/>
              </p228:anchr>
              <p228:asgn authorId="{5ECA7887-C122-E42D-D8E9-2E78E0FAC389}"/>
            </p228:event>
            <p228:event time="2025-01-12T08:48:00.590" id="{D419B9B1-3EA0-4F5C-8AB5-665A68A9FA15}">
              <p228:atrbtn authorId="{CFCA28F1-0B69-661A-7656-BBD6AC4D2A32}"/>
              <p228:anchr>
                <p228:comment id="{04500046-1E01-4B46-843F-A1901895CFD8}"/>
              </p228:anchr>
              <p228:date stDt="2025-01-12T08:48:00.590" endDt="2025-01-12T08:48:00.590"/>
            </p228:event>
            <p228:event time="2025-01-12T08:48:00.590" id="{14BC8DBD-07D5-433B-B396-C852C1F98F1D}">
              <p228:atrbtn authorId="{CFCA28F1-0B69-661A-7656-BBD6AC4D2A32}"/>
              <p228:anchr>
                <p228:comment id="{04500046-1E01-4B46-843F-A1901895CFD8}"/>
              </p228:anchr>
              <p228:title val="@L'Abate, Giovanni (CREA-AA) Te li aggiungo alle note, ma non hanno un gran significato, le ho definite solo perché il software che ho utilizzato per il grafico le aveva create in automatico (che poi ho modificato). Se vedi hanno il nome della Feature …"/>
            </p228:event>
          </p228:history>
        </p228:taskDetails>
      </p:ext>
    </p188:extLst>
  </p188:cm>
</p188:cmLst>
</file>

<file path=ppt/comments/modernComment_10A_B129B8DB.xml><?xml version="1.0" encoding="utf-8"?>
<p188:cmLst xmlns:a="http://schemas.openxmlformats.org/drawingml/2006/main" xmlns:r="http://schemas.openxmlformats.org/officeDocument/2006/relationships" xmlns:p188="http://schemas.microsoft.com/office/powerpoint/2018/8/main">
  <p188:cm id="{0D4D48DB-F7D9-4ABA-9B95-C24BF30643EA}" authorId="{CFCA28F1-0B69-661A-7656-BBD6AC4D2A32}" created="2025-01-09T08:32:13.137">
    <ac:deMkLst xmlns:ac="http://schemas.microsoft.com/office/drawing/2013/main/command">
      <pc:docMk xmlns:pc="http://schemas.microsoft.com/office/powerpoint/2013/main/command"/>
      <pc:sldMk xmlns:pc="http://schemas.microsoft.com/office/powerpoint/2013/main/command" cId="2972301531" sldId="266"/>
      <ac:grpSpMk id="45" creationId="{87AB114C-88CA-8890-3693-B173BBA10BF2}"/>
    </ac:deMkLst>
    <p188:replyLst>
      <p188:reply id="{CC84B7D7-2DD8-444A-ADFC-A3B181EA7370}" authorId="{5ECA7887-C122-E42D-D8E9-2E78E0FAC389}" created="2025-01-09T11:43:11.645">
        <p188:txBody>
          <a:bodyPr/>
          <a:lstStyle/>
          <a:p>
            <a:r>
              <a:rPr lang="it-IT"/>
              <a:t>Andrea, non hai capito, non sono affatto spostate arbitrariamente, si stratta solo delle proprietà definite dal progetto LUCAS Topsoil ed attribuibili al profileElement. Lucas prevede anche la descrizione del sito ma quelle proprietà non sono oggetto di armonizzazione adesso. Lo potranno comunque essere in futuro. Fa parte del TASK WP2 di CSI100K.
</a:t>
            </a:r>
          </a:p>
        </p188:txBody>
      </p188:reply>
      <p188:reply id="{D9FF3250-764D-4F6B-A3A0-F517500DA0D0}" authorId="{5ECA7887-C122-E42D-D8E9-2E78E0FAC389}" created="2025-01-09T11:48:46.469">
        <p188:txBody>
          <a:bodyPr/>
          <a:lstStyle/>
          <a:p>
            <a:r>
              <a:rPr lang="it-IT"/>
              <a:t>Insomma non si chiede assolutamente nessuna modifica dell’attuale inspire registry. Va bene così, solo importiamo nel geopackage le proprietà LUCAS Topsoil af fine di riuscire ad importare i relativi dati. Stara all’INSPIRE helpdesck valutare se, come e quando aggiornare il registry con queste proprietà.
</a:t>
            </a:r>
          </a:p>
        </p188:txBody>
      </p188:reply>
    </p188:replyLst>
    <p188:txBody>
      <a:bodyPr/>
      <a:lstStyle/>
      <a:p>
        <a:r>
          <a:rPr lang="it-IT"/>
          <a:t>[@Fantappie', Maria (CREA-AA)] [@L'Abate, Giovanni (CREA-AA)]  credo che spostare arbitrariamente i 139 chemical parameter da soilsite a soilprofile, sia un errore. La situazione attuale è diversa e dobbiamo mostrarla. Per di più attualmente nel geopackage  sono associati al soilsite e fare una modifica del genere credo vada contro i principi INSPIRE. E? un errore OK, ma deve essere corretto alla fonte, non da noi.</a:t>
        </a:r>
      </a:p>
    </p188:txBody>
  </p188:cm>
</p188:cmLst>
</file>

<file path=ppt/comments/modernComment_F07_BB6A1292.xml><?xml version="1.0" encoding="utf-8"?>
<p188:cmLst xmlns:a="http://schemas.openxmlformats.org/drawingml/2006/main" xmlns:r="http://schemas.openxmlformats.org/officeDocument/2006/relationships" xmlns:p188="http://schemas.microsoft.com/office/powerpoint/2018/8/main">
  <p188:cm id="{E3DF9A9E-2858-4735-93DE-5C5BC95E3CBB}" authorId="{5ECA7887-C122-E42D-D8E9-2E78E0FAC389}" created="2025-01-12T07:22:32.405" startDate="2025-01-12T08:30:47.381" dueDate="2025-01-12T08:30:47.381" assignedTo="{5ECA7887-C122-E42D-D8E9-2E78E0FAC389}" title="@L'Abate, Giovanni (CREA-AA) non capisco a cosa tu ti stia riferendo. Se intendi il motivo per cui concateniamo il &quot;foi&quot; con li &quot;phenomenon&quot; è perché ci seve il campo per alcune logiche sia sulle form che sui trigger, purtroppo entrambi sono piuttosto …">
    <pc:sldMkLst xmlns:pc="http://schemas.microsoft.com/office/powerpoint/2013/main/command">
      <pc:docMk/>
      <pc:sldMk cId="3144290962" sldId="3847"/>
    </pc:sldMkLst>
    <p188:replyLst>
      <p188:reply id="{DFE22B7D-FDEE-4E29-B3CC-8F406B0E11EA}" authorId="{CFCA28F1-0B69-661A-7656-BBD6AC4D2A32}" created="2025-01-12T08:30:47.381">
        <p188:txBody>
          <a:bodyPr/>
          <a:lstStyle/>
          <a:p>
            <a:r>
              <a:rPr lang="en-US"/>
              <a:t>[@L'Abate, Giovanni (CREA-AA)]  non capisco a cosa tu ti stia riferendo. Se intendi il motivo per cui concateniamo il "foi" con li "phenomenon" è perché ci seve il campo per alcune logiche sia sulle form che sui trigger, purtroppo entrambi sono piuttosto limitati come funzionalità per cui è necessario creare questi campi "DI APPOGGIO". Comunque questi tre sono CAMPI INTERNI AL DB, che non hanno molto a che fare con il modello INSPIRE: ti ricordo che questa è l'unica tabella che abbiamo creato noi  e che ci serve per far funzionare le logiche di immissioni dati come ho descritto nella slide sulla tabella delle Codelist </a:t>
            </a:r>
          </a:p>
        </p188:txBody>
      </p188:reply>
    </p188:replyLst>
    <p188:txBody>
      <a:bodyPr/>
      <a:lstStyle/>
      <a:p>
        <a:r>
          <a:rPr lang="en-US"/>
          <a:t>[@Lachi, Andrea (CREA-AA)] , potrestri ridirmi in due parole la ragione xcui va replicato il processo nella tabella codelist? ho rimosso... </a:t>
        </a:r>
      </a:p>
    </p188:txBody>
    <p188:extLst>
      <p:ext xmlns:p="http://schemas.openxmlformats.org/presentationml/2006/main" uri="{5BB2D875-25FF-4072-B9AC-8F64D62656EB}">
        <p228:taskDetails xmlns:p228="http://schemas.microsoft.com/office/powerpoint/2022/08/main">
          <p228:history>
            <p228:event time="2025-01-12T08:30:47.381" id="{B8431364-6F46-44D1-9CDE-EB38F4A9E93B}">
              <p228:atrbtn authorId="{CFCA28F1-0B69-661A-7656-BBD6AC4D2A32}"/>
              <p228:anchr>
                <p228:comment id="{DFE22B7D-FDEE-4E29-B3CC-8F406B0E11EA}"/>
              </p228:anchr>
              <p228:add/>
            </p228:event>
            <p228:event time="2025-01-12T08:30:47.381" id="{1725B68A-31BD-43A3-A486-09061DE983B8}">
              <p228:atrbtn authorId="{CFCA28F1-0B69-661A-7656-BBD6AC4D2A32}"/>
              <p228:anchr>
                <p228:comment id="{DFE22B7D-FDEE-4E29-B3CC-8F406B0E11EA}"/>
              </p228:anchr>
              <p228:asgn authorId="{5ECA7887-C122-E42D-D8E9-2E78E0FAC389}"/>
            </p228:event>
            <p228:event time="2025-01-12T08:30:47.381" id="{CDEC030A-AE75-4F86-B0E1-EFFC013EFE67}">
              <p228:atrbtn authorId="{CFCA28F1-0B69-661A-7656-BBD6AC4D2A32}"/>
              <p228:anchr>
                <p228:comment id="{DFE22B7D-FDEE-4E29-B3CC-8F406B0E11EA}"/>
              </p228:anchr>
              <p228:date stDt="2025-01-12T08:30:47.381" endDt="2025-01-12T08:30:47.381"/>
            </p228:event>
            <p228:event time="2025-01-12T08:30:47.381" id="{9E91F369-87F2-4A0A-8FE9-179781CA3E13}">
              <p228:atrbtn authorId="{CFCA28F1-0B69-661A-7656-BBD6AC4D2A32}"/>
              <p228:anchr>
                <p228:comment id="{DFE22B7D-FDEE-4E29-B3CC-8F406B0E11EA}"/>
              </p228:anchr>
              <p228:title val="@L'Abate, Giovanni (CREA-AA) non capisco a cosa tu ti stia riferendo. Se intendi il motivo per cui concateniamo il &quot;foi&quot; con li &quot;phenomenon&quot; è perché ci seve il campo per alcune logiche sia sulle form che sui trigger, purtroppo entrambi sono piuttosto …"/>
            </p228:event>
          </p228:history>
        </p228:taskDetails>
      </p:ext>
    </p188:extLst>
  </p188:cm>
</p188:cmLst>
</file>

<file path=ppt/comments/modernComment_F23_B8AE357F.xml><?xml version="1.0" encoding="utf-8"?>
<p188:cmLst xmlns:a="http://schemas.openxmlformats.org/drawingml/2006/main" xmlns:r="http://schemas.openxmlformats.org/officeDocument/2006/relationships" xmlns:p188="http://schemas.microsoft.com/office/powerpoint/2018/8/main">
  <p188:cm id="{B0C94891-83DF-4473-BD2D-31B263602543}" authorId="{CFCA28F1-0B69-661A-7656-BBD6AC4D2A32}" created="2025-01-12T09:07:10.189" startDate="2025-01-12T09:07:10.189" dueDate="2025-01-12T09:07:10.189" assignedTo="{E9D1B1F1-F253-FB0F-DF8F-9BD8093D484A}" title="@L'Abate, Giovanni (CREA-AA) @Fantappie', Maria (CREA-AA) Questa Slide riporta i nomi delle cartelle che non vi piacciono. Alla fine Stefania ha risposto dicendo che per lei solo l'&quot;empty&quot; andava cambiato con template. quindi il risutato finale serebbe…">
    <pc:sldMkLst xmlns:pc="http://schemas.microsoft.com/office/powerpoint/2013/main/command">
      <pc:docMk/>
      <pc:sldMk cId="3098424703" sldId="3875"/>
    </pc:sldMkLst>
    <p188:txBody>
      <a:bodyPr/>
      <a:lstStyle/>
      <a:p>
        <a:r>
          <a:rPr lang="en-US"/>
          <a:t>[@L'Abate, Giovanni (CREA-AA)] [@Fantappie', Maria (CREA-AA)]  Questa Slide riporta i nomi delle cartelle che non vi piacciono. Alla fine Stefania ha risposto  dicendo che per lei solo l'"empty" andava cambiato con template. quindi il risutato finale serebbe: INSPIRE_SO_template
INSPIRE_SO_template_with_Qgis_Project
INSPIRE_SO_with_data 
INSPIRE_SO_with_data_and_QGIS_project . Se va bene domani modifico il Git e facciamo un nuovo screen da mettere in questa slide.</a:t>
        </a:r>
      </a:p>
    </p188:txBody>
    <p188:extLst>
      <p:ext xmlns:p="http://schemas.openxmlformats.org/presentationml/2006/main" uri="{5BB2D875-25FF-4072-B9AC-8F64D62656EB}">
        <p228:taskDetails xmlns:p228="http://schemas.microsoft.com/office/powerpoint/2022/08/main">
          <p228:history>
            <p228:event time="2025-01-12T09:07:10.189" id="{3B79492D-E0D6-4F2D-933B-D5A09476B9C3}">
              <p228:atrbtn authorId="{CFCA28F1-0B69-661A-7656-BBD6AC4D2A32}"/>
              <p228:anchr>
                <p228:comment id="{B0C94891-83DF-4473-BD2D-31B263602543}"/>
              </p228:anchr>
              <p228:add/>
            </p228:event>
            <p228:event time="2025-01-12T09:07:10.189" id="{8C2D5CDB-C2A6-42FE-9CCF-10ACBE12EE03}">
              <p228:atrbtn authorId="{CFCA28F1-0B69-661A-7656-BBD6AC4D2A32}"/>
              <p228:anchr>
                <p228:comment id="{B0C94891-83DF-4473-BD2D-31B263602543}"/>
              </p228:anchr>
              <p228:asgn authorId="{E9D1B1F1-F253-FB0F-DF8F-9BD8093D484A}"/>
            </p228:event>
            <p228:event time="2025-01-12T09:07:10.189" id="{FD94DD17-63E1-4663-B657-E5D8B8113908}">
              <p228:atrbtn authorId="{CFCA28F1-0B69-661A-7656-BBD6AC4D2A32}"/>
              <p228:anchr>
                <p228:comment id="{B0C94891-83DF-4473-BD2D-31B263602543}"/>
              </p228:anchr>
              <p228:title val="@L'Abate, Giovanni (CREA-AA) @Fantappie', Maria (CREA-AA) Questa Slide riporta i nomi delle cartelle che non vi piacciono. Alla fine Stefania ha risposto dicendo che per lei solo l'&quot;empty&quot; andava cambiato con template. quindi il risutato finale serebbe…"/>
            </p228:event>
            <p228:event time="2025-01-12T09:07:10.189" id="{179A5DB1-47C7-4E7C-BE4E-581B85C21B8D}">
              <p228:atrbtn authorId="{CFCA28F1-0B69-661A-7656-BBD6AC4D2A32}"/>
              <p228:anchr>
                <p228:comment id="{B0C94891-83DF-4473-BD2D-31B263602543}"/>
              </p228:anchr>
              <p228:date stDt="2025-01-12T09:07:10.189" endDt="2025-01-12T09:07:10.189"/>
            </p228:event>
          </p228:history>
        </p228:taskDetails>
      </p:ext>
    </p188:extLst>
  </p188:cm>
</p188:cmLst>
</file>

<file path=ppt/comments/modernComment_F26_4D59E8B4.xml><?xml version="1.0" encoding="utf-8"?>
<p188:cmLst xmlns:a="http://schemas.openxmlformats.org/drawingml/2006/main" xmlns:r="http://schemas.openxmlformats.org/officeDocument/2006/relationships" xmlns:p188="http://schemas.microsoft.com/office/powerpoint/2018/8/main">
  <p188:cm id="{84B92E76-5471-4A59-BF01-FD9A2CFC3642}" authorId="{5ECA7887-C122-E42D-D8E9-2E78E0FAC389}" created="2025-01-12T07:28:57.196">
    <ac:deMkLst xmlns:ac="http://schemas.microsoft.com/office/drawing/2013/main/command">
      <pc:docMk xmlns:pc="http://schemas.microsoft.com/office/powerpoint/2013/main/command"/>
      <pc:sldMk xmlns:pc="http://schemas.microsoft.com/office/powerpoint/2013/main/command" cId="1297737908" sldId="3878"/>
      <ac:picMk id="7" creationId="{95EBF857-6A8F-EC01-D122-FD766A0B4049}"/>
    </ac:deMkLst>
    <p188:txBody>
      <a:bodyPr/>
      <a:lstStyle/>
      <a:p>
        <a:r>
          <a:rPr lang="en-US"/>
          <a:t>@andrea, potresti togliere il logo Qgis e le freccie verdi? in questo caso la uso solo per suggerire di usare hale x le trasformazioni (import dati)</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28C672-7206-4950-A5DE-0FF4BB66FBF4}" type="datetimeFigureOut">
              <a:rPr lang="it-IT" smtClean="0"/>
              <a:t>13/01/2025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C47DF-0757-4F65-8C74-8B8EFA300F47}" type="slidenum">
              <a:rPr lang="it-IT" smtClean="0"/>
              <a:t>‹N›</a:t>
            </a:fld>
            <a:endParaRPr lang="it-IT"/>
          </a:p>
        </p:txBody>
      </p:sp>
    </p:spTree>
    <p:extLst>
      <p:ext uri="{BB962C8B-B14F-4D97-AF65-F5344CB8AC3E}">
        <p14:creationId xmlns:p14="http://schemas.microsoft.com/office/powerpoint/2010/main" val="1521718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ensor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jpsoil.eu/knowledge-sharing-platform/deliverable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inspire.ec.europa.eu/codelist/SoilSiteParameterNameValue/chemicalParameter"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sdac.jrc.ec.europa.eu/projects/luca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inspire.ec.europa.eu/codelist/ProcessTypeValue"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ejpsoil/inspire_soil_gpkg_template/tree/mai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Observations_and_Measurements#cite_ref-2" TargetMode="External"/><Relationship Id="rId13" Type="http://schemas.openxmlformats.org/officeDocument/2006/relationships/hyperlink" Target="https://en.wikipedia.org/wiki/Special:BookSources/978-0-201-89542-1" TargetMode="External"/><Relationship Id="rId3" Type="http://schemas.openxmlformats.org/officeDocument/2006/relationships/hyperlink" Target="http://www.iso.org/iso/catalogue_detail.htm?csnumber=32574" TargetMode="External"/><Relationship Id="rId7" Type="http://schemas.openxmlformats.org/officeDocument/2006/relationships/hyperlink" Target="https://en.wikipedia.org/wiki/Help:CS1_errors#missing_periodical" TargetMode="External"/><Relationship Id="rId12" Type="http://schemas.openxmlformats.org/officeDocument/2006/relationships/hyperlink" Target="https://en.wikipedia.org/wiki/ISBN_(identifier)"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Template:Cite_journal" TargetMode="External"/><Relationship Id="rId11" Type="http://schemas.openxmlformats.org/officeDocument/2006/relationships/hyperlink" Target="https://archive.org/details/analysispatterns00fowl_085/page/n47" TargetMode="External"/><Relationship Id="rId5" Type="http://schemas.openxmlformats.org/officeDocument/2006/relationships/hyperlink" Target="https://doi.org/10.13140%2F2.1.1142.3042" TargetMode="External"/><Relationship Id="rId10" Type="http://schemas.openxmlformats.org/officeDocument/2006/relationships/hyperlink" Target="https://archive.org/details/analysispatterns00fowl_085" TargetMode="External"/><Relationship Id="rId4" Type="http://schemas.openxmlformats.org/officeDocument/2006/relationships/hyperlink" Target="https://en.wikipedia.org/wiki/Doi_(identifier)" TargetMode="External"/><Relationship Id="rId9" Type="http://schemas.openxmlformats.org/officeDocument/2006/relationships/hyperlink" Target="https://en.wikipedia.org/wiki/Martin_Fowler_(software_enginee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DB1D55-90BE-4E3B-9223-D1FEAD60BC4D}" type="slidenum">
              <a:rPr lang="nl-NL" smtClean="0"/>
              <a:t>1</a:t>
            </a:fld>
            <a:endParaRPr lang="nl-NL"/>
          </a:p>
        </p:txBody>
      </p:sp>
    </p:spTree>
    <p:extLst>
      <p:ext uri="{BB962C8B-B14F-4D97-AF65-F5344CB8AC3E}">
        <p14:creationId xmlns:p14="http://schemas.microsoft.com/office/powerpoint/2010/main" val="807620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8270" indent="-128270">
              <a:lnSpc>
                <a:spcPct val="90000"/>
              </a:lnSpc>
              <a:spcBef>
                <a:spcPts val="563"/>
              </a:spcBef>
            </a:pPr>
            <a:r>
              <a:rPr lang="en-US"/>
              <a:t>O&amp;M defines a core set of properties for an observation:</a:t>
            </a:r>
          </a:p>
          <a:p>
            <a:pPr marL="128270" indent="-128270">
              <a:lnSpc>
                <a:spcPct val="90000"/>
              </a:lnSpc>
              <a:spcBef>
                <a:spcPts val="563"/>
              </a:spcBef>
              <a:buFont typeface="Arial,Sans-Serif"/>
              <a:buChar char="•"/>
            </a:pPr>
            <a:r>
              <a:rPr lang="en-US"/>
              <a:t>feature of interest</a:t>
            </a:r>
          </a:p>
          <a:p>
            <a:pPr marL="128270" indent="-128270">
              <a:lnSpc>
                <a:spcPct val="90000"/>
              </a:lnSpc>
              <a:spcBef>
                <a:spcPts val="563"/>
              </a:spcBef>
              <a:buFont typeface="Arial,Sans-Serif"/>
              <a:buChar char="•"/>
            </a:pPr>
            <a:r>
              <a:rPr lang="en-US"/>
              <a:t>observed property</a:t>
            </a:r>
          </a:p>
          <a:p>
            <a:pPr marL="128270" indent="-128270">
              <a:lnSpc>
                <a:spcPct val="90000"/>
              </a:lnSpc>
              <a:spcBef>
                <a:spcPts val="563"/>
              </a:spcBef>
              <a:buFont typeface="Arial,Sans-Serif"/>
              <a:buChar char="•"/>
            </a:pPr>
            <a:r>
              <a:rPr lang="en-US"/>
              <a:t>result</a:t>
            </a:r>
          </a:p>
          <a:p>
            <a:pPr marL="128270" indent="-128270">
              <a:lnSpc>
                <a:spcPct val="90000"/>
              </a:lnSpc>
              <a:spcBef>
                <a:spcPts val="563"/>
              </a:spcBef>
              <a:buFont typeface="Arial,Sans-Serif"/>
              <a:buChar char="•"/>
            </a:pPr>
            <a:r>
              <a:rPr lang="en-US"/>
              <a:t>procedure – the instrument, algorithm or process used (which may be described using </a:t>
            </a:r>
            <a:r>
              <a:rPr lang="en-US">
                <a:hlinkClick r:id="rId3"/>
              </a:rPr>
              <a:t>SensorML</a:t>
            </a:r>
            <a:r>
              <a:rPr lang="en-US"/>
              <a:t>)</a:t>
            </a:r>
          </a:p>
          <a:p>
            <a:pPr marL="128270" indent="-128270">
              <a:lnSpc>
                <a:spcPct val="90000"/>
              </a:lnSpc>
              <a:spcBef>
                <a:spcPts val="563"/>
              </a:spcBef>
              <a:buFont typeface="Arial,Sans-Serif"/>
              <a:buChar char="•"/>
            </a:pPr>
            <a:r>
              <a:rPr lang="en-US"/>
              <a:t>phenomenon time – the real-world time associated with the result</a:t>
            </a:r>
          </a:p>
          <a:p>
            <a:pPr marL="128270" indent="-128270">
              <a:lnSpc>
                <a:spcPct val="90000"/>
              </a:lnSpc>
              <a:spcBef>
                <a:spcPts val="563"/>
              </a:spcBef>
              <a:buFont typeface="Arial,Sans-Serif"/>
              <a:buChar char="•"/>
            </a:pPr>
            <a:r>
              <a:rPr lang="en-US"/>
              <a:t>result time – the time when the result was generated</a:t>
            </a:r>
          </a:p>
          <a:p>
            <a:pPr marL="128270" indent="-128270">
              <a:lnSpc>
                <a:spcPct val="90000"/>
              </a:lnSpc>
              <a:spcBef>
                <a:spcPts val="563"/>
              </a:spcBef>
              <a:buFont typeface="Arial,Sans-Serif"/>
              <a:buChar char="•"/>
            </a:pPr>
            <a:r>
              <a:rPr lang="en-US"/>
              <a:t>valid time – the period during which the result may be used</a:t>
            </a:r>
          </a:p>
          <a:p>
            <a:endParaRPr lang="en-GB" dirty="0"/>
          </a:p>
        </p:txBody>
      </p:sp>
      <p:sp>
        <p:nvSpPr>
          <p:cNvPr id="4" name="Slide Number Placeholder 3"/>
          <p:cNvSpPr>
            <a:spLocks noGrp="1"/>
          </p:cNvSpPr>
          <p:nvPr>
            <p:ph type="sldNum" sz="quarter" idx="5"/>
          </p:nvPr>
        </p:nvSpPr>
        <p:spPr/>
        <p:txBody>
          <a:bodyPr/>
          <a:lstStyle/>
          <a:p>
            <a:fld id="{26DB1D55-90BE-4E3B-9223-D1FEAD60BC4D}" type="slidenum">
              <a:rPr lang="nl-NL" smtClean="0"/>
              <a:t>14</a:t>
            </a:fld>
            <a:endParaRPr lang="nl-NL"/>
          </a:p>
        </p:txBody>
      </p:sp>
    </p:spTree>
    <p:extLst>
      <p:ext uri="{BB962C8B-B14F-4D97-AF65-F5344CB8AC3E}">
        <p14:creationId xmlns:p14="http://schemas.microsoft.com/office/powerpoint/2010/main" val="1378956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SOIL SITE/SOILPLOT </a:t>
            </a:r>
            <a:r>
              <a:rPr lang="en-US" err="1">
                <a:latin typeface="Calibri"/>
                <a:ea typeface="Calibri"/>
                <a:cs typeface="Calibri"/>
              </a:rPr>
              <a:t>contiene</a:t>
            </a:r>
            <a:r>
              <a:rPr lang="en-US">
                <a:latin typeface="Calibri"/>
                <a:ea typeface="Calibri"/>
                <a:cs typeface="Calibri"/>
              </a:rPr>
              <a:t> "</a:t>
            </a:r>
            <a:r>
              <a:rPr lang="en-US" err="1">
                <a:latin typeface="Calibri"/>
                <a:ea typeface="Calibri"/>
                <a:cs typeface="Calibri"/>
              </a:rPr>
              <a:t>l'espessione</a:t>
            </a:r>
            <a:r>
              <a:rPr lang="en-US">
                <a:latin typeface="Calibri"/>
                <a:ea typeface="Calibri"/>
                <a:cs typeface="Calibri"/>
              </a:rPr>
              <a:t> </a:t>
            </a:r>
            <a:r>
              <a:rPr lang="en-US" err="1">
                <a:latin typeface="Calibri"/>
                <a:ea typeface="Calibri"/>
                <a:cs typeface="Calibri"/>
              </a:rPr>
              <a:t>Geografica</a:t>
            </a:r>
            <a:r>
              <a:rPr lang="en-US">
                <a:latin typeface="Calibri"/>
                <a:ea typeface="Calibri"/>
                <a:cs typeface="Calibri"/>
              </a:rPr>
              <a:t> del </a:t>
            </a:r>
            <a:r>
              <a:rPr lang="en-US" err="1">
                <a:latin typeface="Calibri"/>
                <a:ea typeface="Calibri"/>
                <a:cs typeface="Calibri"/>
              </a:rPr>
              <a:t>Profilo</a:t>
            </a:r>
            <a:r>
              <a:rPr lang="en-US">
                <a:latin typeface="Calibri"/>
                <a:ea typeface="Calibri"/>
                <a:cs typeface="Calibri"/>
              </a:rPr>
              <a:t>/</a:t>
            </a:r>
            <a:r>
              <a:rPr lang="en-US" err="1">
                <a:latin typeface="Calibri"/>
                <a:ea typeface="Calibri"/>
                <a:cs typeface="Calibri"/>
              </a:rPr>
              <a:t>Pozzetto</a:t>
            </a:r>
            <a:r>
              <a:rPr lang="en-US">
                <a:latin typeface="Calibri"/>
                <a:ea typeface="Calibri"/>
                <a:cs typeface="Calibri"/>
              </a:rPr>
              <a:t>/</a:t>
            </a:r>
            <a:r>
              <a:rPr lang="en-US" err="1">
                <a:latin typeface="Calibri"/>
                <a:ea typeface="Calibri"/>
                <a:cs typeface="Calibri"/>
              </a:rPr>
              <a:t>ecc</a:t>
            </a:r>
            <a:endParaRPr lang="en-US">
              <a:latin typeface="Calibri"/>
              <a:ea typeface="Calibri"/>
              <a:cs typeface="Calibri"/>
            </a:endParaRPr>
          </a:p>
          <a:p>
            <a:r>
              <a:rPr lang="en-US">
                <a:latin typeface="Calibri"/>
                <a:ea typeface="Calibri"/>
                <a:cs typeface="Calibri"/>
              </a:rPr>
              <a:t>SOIL PROFILE </a:t>
            </a:r>
            <a:r>
              <a:rPr lang="en-US" err="1">
                <a:latin typeface="Calibri"/>
                <a:ea typeface="Calibri"/>
                <a:cs typeface="Calibri"/>
              </a:rPr>
              <a:t>contiene</a:t>
            </a:r>
            <a:r>
              <a:rPr lang="en-US">
                <a:latin typeface="Calibri"/>
                <a:ea typeface="Calibri"/>
                <a:cs typeface="Calibri"/>
              </a:rPr>
              <a:t> la </a:t>
            </a:r>
            <a:r>
              <a:rPr lang="en-US" err="1">
                <a:latin typeface="Calibri"/>
                <a:ea typeface="Calibri"/>
                <a:cs typeface="Calibri"/>
              </a:rPr>
              <a:t>tabella</a:t>
            </a:r>
            <a:r>
              <a:rPr lang="en-US">
                <a:latin typeface="Calibri"/>
                <a:ea typeface="Calibri"/>
                <a:cs typeface="Calibri"/>
              </a:rPr>
              <a:t> SOILPROFILE e tutte le sue </a:t>
            </a:r>
            <a:r>
              <a:rPr lang="en-US" err="1">
                <a:latin typeface="Calibri"/>
                <a:ea typeface="Calibri"/>
                <a:cs typeface="Calibri"/>
              </a:rPr>
              <a:t>tabelle</a:t>
            </a:r>
            <a:r>
              <a:rPr lang="en-US">
                <a:latin typeface="Calibri"/>
                <a:ea typeface="Calibri"/>
                <a:cs typeface="Calibri"/>
              </a:rPr>
              <a:t> </a:t>
            </a:r>
            <a:r>
              <a:rPr lang="en-US" err="1">
                <a:latin typeface="Calibri"/>
                <a:ea typeface="Calibri"/>
                <a:cs typeface="Calibri"/>
              </a:rPr>
              <a:t>figlie</a:t>
            </a:r>
            <a:r>
              <a:rPr lang="en-US">
                <a:latin typeface="Calibri"/>
                <a:ea typeface="Calibri"/>
                <a:cs typeface="Calibri"/>
              </a:rPr>
              <a:t>. (</a:t>
            </a:r>
            <a:r>
              <a:rPr lang="en-US" err="1">
                <a:latin typeface="Calibri"/>
                <a:ea typeface="Calibri"/>
                <a:cs typeface="Calibri"/>
              </a:rPr>
              <a:t>c'è</a:t>
            </a:r>
            <a:r>
              <a:rPr lang="en-US">
                <a:latin typeface="Calibri"/>
                <a:ea typeface="Calibri"/>
                <a:cs typeface="Calibri"/>
              </a:rPr>
              <a:t> un </a:t>
            </a:r>
            <a:r>
              <a:rPr lang="en-US" err="1">
                <a:latin typeface="Calibri"/>
                <a:ea typeface="Calibri"/>
                <a:cs typeface="Calibri"/>
              </a:rPr>
              <a:t>errore</a:t>
            </a:r>
            <a:r>
              <a:rPr lang="en-US">
                <a:latin typeface="Calibri"/>
                <a:ea typeface="Calibri"/>
                <a:cs typeface="Calibri"/>
              </a:rPr>
              <a:t> lo </a:t>
            </a:r>
            <a:r>
              <a:rPr lang="en-US" err="1">
                <a:latin typeface="Calibri"/>
                <a:ea typeface="Calibri"/>
                <a:cs typeface="Calibri"/>
              </a:rPr>
              <a:t>vedo</a:t>
            </a:r>
            <a:r>
              <a:rPr lang="en-US">
                <a:latin typeface="Calibri"/>
                <a:ea typeface="Calibri"/>
                <a:cs typeface="Calibri"/>
              </a:rPr>
              <a:t> </a:t>
            </a:r>
            <a:r>
              <a:rPr lang="en-US" err="1">
                <a:latin typeface="Calibri"/>
                <a:ea typeface="Calibri"/>
                <a:cs typeface="Calibri"/>
              </a:rPr>
              <a:t>ora</a:t>
            </a:r>
            <a:r>
              <a:rPr lang="en-US">
                <a:latin typeface="Calibri"/>
                <a:ea typeface="Calibri"/>
                <a:cs typeface="Calibri"/>
              </a:rPr>
              <a:t> </a:t>
            </a:r>
            <a:r>
              <a:rPr lang="en-US" err="1">
                <a:latin typeface="Calibri"/>
                <a:ea typeface="Calibri"/>
                <a:cs typeface="Calibri"/>
              </a:rPr>
              <a:t>doveva</a:t>
            </a:r>
            <a:r>
              <a:rPr lang="en-US">
                <a:latin typeface="Calibri"/>
                <a:ea typeface="Calibri"/>
                <a:cs typeface="Calibri"/>
              </a:rPr>
              <a:t> </a:t>
            </a:r>
            <a:r>
              <a:rPr lang="en-US" err="1">
                <a:latin typeface="Calibri"/>
                <a:ea typeface="Calibri"/>
                <a:cs typeface="Calibri"/>
              </a:rPr>
              <a:t>chiamarsi</a:t>
            </a:r>
            <a:r>
              <a:rPr lang="en-US">
                <a:latin typeface="Calibri"/>
                <a:ea typeface="Calibri"/>
                <a:cs typeface="Calibri"/>
              </a:rPr>
              <a:t> SOIL PROFILE e non SOILPRODILE</a:t>
            </a:r>
            <a:endParaRPr lang="en-US">
              <a:ea typeface="Calibri"/>
              <a:cs typeface="Calibri"/>
            </a:endParaRPr>
          </a:p>
          <a:p>
            <a:r>
              <a:rPr lang="en-US"/>
              <a:t>PROFILE ELEMENT </a:t>
            </a:r>
            <a:r>
              <a:rPr lang="en-US" err="1"/>
              <a:t>contiene</a:t>
            </a:r>
            <a:r>
              <a:rPr lang="en-US"/>
              <a:t> la </a:t>
            </a:r>
            <a:r>
              <a:rPr lang="en-US" err="1"/>
              <a:t>tabella</a:t>
            </a:r>
            <a:r>
              <a:rPr lang="en-US"/>
              <a:t> PROFILEELEMENT e tutte le sue </a:t>
            </a:r>
            <a:r>
              <a:rPr lang="en-US" err="1"/>
              <a:t>tabelle</a:t>
            </a:r>
            <a:r>
              <a:rPr lang="en-US"/>
              <a:t> </a:t>
            </a:r>
            <a:r>
              <a:rPr lang="en-US" err="1"/>
              <a:t>figlie</a:t>
            </a:r>
            <a:r>
              <a:rPr lang="en-US"/>
              <a:t>.</a:t>
            </a:r>
          </a:p>
          <a:p>
            <a:r>
              <a:rPr lang="en-US"/>
              <a:t>SOIL DERIVED OBJECT </a:t>
            </a:r>
            <a:r>
              <a:rPr lang="en-US" err="1"/>
              <a:t>contiene</a:t>
            </a:r>
            <a:r>
              <a:rPr lang="en-US"/>
              <a:t> la </a:t>
            </a:r>
            <a:r>
              <a:rPr lang="en-US" err="1"/>
              <a:t>tabella</a:t>
            </a:r>
            <a:r>
              <a:rPr lang="en-US"/>
              <a:t> SOILDERIVEDOBJECT e le </a:t>
            </a:r>
            <a:r>
              <a:rPr lang="en-US" err="1"/>
              <a:t>tabelle</a:t>
            </a:r>
            <a:r>
              <a:rPr lang="en-US"/>
              <a:t> di </a:t>
            </a:r>
            <a:r>
              <a:rPr lang="en-US" err="1"/>
              <a:t>relazione</a:t>
            </a:r>
            <a:r>
              <a:rPr lang="en-US"/>
              <a:t> </a:t>
            </a:r>
            <a:r>
              <a:rPr lang="en-US" err="1"/>
              <a:t>che</a:t>
            </a:r>
            <a:r>
              <a:rPr lang="en-US"/>
              <a:t> </a:t>
            </a:r>
            <a:r>
              <a:rPr lang="en-US" err="1"/>
              <a:t>servono</a:t>
            </a:r>
            <a:r>
              <a:rPr lang="en-US"/>
              <a:t> per </a:t>
            </a:r>
            <a:r>
              <a:rPr lang="en-US" err="1"/>
              <a:t>definirla</a:t>
            </a:r>
            <a:r>
              <a:rPr lang="en-US"/>
              <a:t> in modo </a:t>
            </a:r>
            <a:r>
              <a:rPr lang="en-US" err="1"/>
              <a:t>corretto</a:t>
            </a:r>
            <a:r>
              <a:rPr lang="en-US"/>
              <a:t>.</a:t>
            </a:r>
          </a:p>
          <a:p>
            <a:r>
              <a:rPr lang="en-US"/>
              <a:t>SOIL BODY </a:t>
            </a:r>
            <a:r>
              <a:rPr lang="en-US" err="1"/>
              <a:t>contiene</a:t>
            </a:r>
            <a:r>
              <a:rPr lang="en-US"/>
              <a:t> la </a:t>
            </a:r>
            <a:r>
              <a:rPr lang="en-US" err="1"/>
              <a:t>tabella</a:t>
            </a:r>
            <a:r>
              <a:rPr lang="en-US"/>
              <a:t> SOILBODY e le </a:t>
            </a:r>
            <a:r>
              <a:rPr lang="en-US" err="1"/>
              <a:t>tabelle</a:t>
            </a:r>
            <a:r>
              <a:rPr lang="en-US"/>
              <a:t> di </a:t>
            </a:r>
            <a:r>
              <a:rPr lang="en-US" err="1"/>
              <a:t>relazione</a:t>
            </a:r>
            <a:r>
              <a:rPr lang="en-US"/>
              <a:t> </a:t>
            </a:r>
            <a:r>
              <a:rPr lang="en-US" err="1"/>
              <a:t>che</a:t>
            </a:r>
            <a:r>
              <a:rPr lang="en-US"/>
              <a:t> </a:t>
            </a:r>
            <a:r>
              <a:rPr lang="en-US" err="1"/>
              <a:t>servono</a:t>
            </a:r>
            <a:r>
              <a:rPr lang="en-US"/>
              <a:t> per </a:t>
            </a:r>
            <a:r>
              <a:rPr lang="en-US" err="1"/>
              <a:t>definirla</a:t>
            </a:r>
            <a:r>
              <a:rPr lang="en-US"/>
              <a:t> in modo </a:t>
            </a:r>
            <a:r>
              <a:rPr lang="en-US" err="1"/>
              <a:t>corretto</a:t>
            </a:r>
            <a:r>
              <a:rPr lang="en-US"/>
              <a:t>.</a:t>
            </a:r>
          </a:p>
          <a:p>
            <a:r>
              <a:rPr lang="en-US"/>
              <a:t>DATASTREAM </a:t>
            </a:r>
            <a:r>
              <a:rPr lang="en-US" err="1"/>
              <a:t>contiene</a:t>
            </a:r>
            <a:r>
              <a:rPr lang="en-US"/>
              <a:t> tutte le </a:t>
            </a:r>
            <a:r>
              <a:rPr lang="en-US" err="1"/>
              <a:t>tabelle</a:t>
            </a:r>
            <a:r>
              <a:rPr lang="en-US"/>
              <a:t> </a:t>
            </a:r>
            <a:r>
              <a:rPr lang="en-US" err="1"/>
              <a:t>che</a:t>
            </a:r>
            <a:r>
              <a:rPr lang="en-US"/>
              <a:t> </a:t>
            </a:r>
            <a:r>
              <a:rPr lang="en-US" err="1"/>
              <a:t>servono</a:t>
            </a:r>
            <a:r>
              <a:rPr lang="en-US"/>
              <a:t> </a:t>
            </a:r>
            <a:r>
              <a:rPr lang="en-US" err="1"/>
              <a:t>poer</a:t>
            </a:r>
            <a:r>
              <a:rPr lang="en-US"/>
              <a:t> la </a:t>
            </a:r>
            <a:r>
              <a:rPr lang="en-US" err="1"/>
              <a:t>logica</a:t>
            </a:r>
            <a:r>
              <a:rPr lang="en-US"/>
              <a:t> </a:t>
            </a:r>
            <a:r>
              <a:rPr lang="en-US" err="1"/>
              <a:t>della</a:t>
            </a:r>
            <a:r>
              <a:rPr lang="en-US"/>
              <a:t> </a:t>
            </a:r>
            <a:r>
              <a:rPr lang="en-US" err="1"/>
              <a:t>getsione</a:t>
            </a:r>
            <a:r>
              <a:rPr lang="en-US"/>
              <a:t> del </a:t>
            </a:r>
            <a:r>
              <a:rPr lang="en-US" err="1"/>
              <a:t>valore</a:t>
            </a:r>
            <a:r>
              <a:rPr lang="en-US"/>
              <a:t> </a:t>
            </a:r>
            <a:r>
              <a:rPr lang="en-US" err="1"/>
              <a:t>sia</a:t>
            </a:r>
            <a:r>
              <a:rPr lang="en-US"/>
              <a:t> </a:t>
            </a:r>
            <a:r>
              <a:rPr lang="en-US" err="1"/>
              <a:t>che</a:t>
            </a:r>
            <a:r>
              <a:rPr lang="en-US"/>
              <a:t> </a:t>
            </a:r>
            <a:r>
              <a:rPr lang="en-US" err="1"/>
              <a:t>questo</a:t>
            </a:r>
            <a:r>
              <a:rPr lang="en-US"/>
              <a:t> </a:t>
            </a:r>
            <a:r>
              <a:rPr lang="en-US" err="1"/>
              <a:t>derivi</a:t>
            </a:r>
            <a:r>
              <a:rPr lang="en-US"/>
              <a:t> da uno </a:t>
            </a:r>
            <a:r>
              <a:rPr lang="en-US" err="1"/>
              <a:t>oeesrvazione</a:t>
            </a:r>
            <a:r>
              <a:rPr lang="en-US"/>
              <a:t> semplice </a:t>
            </a:r>
            <a:r>
              <a:rPr lang="en-US" err="1"/>
              <a:t>che</a:t>
            </a:r>
            <a:r>
              <a:rPr lang="en-US"/>
              <a:t> da un file di un </a:t>
            </a:r>
            <a:r>
              <a:rPr lang="en-US" err="1"/>
              <a:t>sensore</a:t>
            </a:r>
          </a:p>
          <a:p>
            <a:r>
              <a:rPr lang="en-US"/>
              <a:t>OBSERVABLE PROPERTY </a:t>
            </a:r>
            <a:r>
              <a:rPr lang="en-US" err="1"/>
              <a:t>contiene</a:t>
            </a:r>
            <a:r>
              <a:rPr lang="en-US"/>
              <a:t> la </a:t>
            </a:r>
            <a:r>
              <a:rPr lang="en-US" err="1"/>
              <a:t>tabella</a:t>
            </a:r>
            <a:r>
              <a:rPr lang="en-US"/>
              <a:t> OBSERVABLEPROPERTY e tutte le sue </a:t>
            </a:r>
            <a:r>
              <a:rPr lang="en-US" err="1"/>
              <a:t>tabelle</a:t>
            </a:r>
            <a:r>
              <a:rPr lang="en-US"/>
              <a:t> </a:t>
            </a:r>
            <a:r>
              <a:rPr lang="en-US" err="1"/>
              <a:t>figlie</a:t>
            </a:r>
            <a:r>
              <a:rPr lang="en-US"/>
              <a:t>.</a:t>
            </a:r>
          </a:p>
          <a:p>
            <a:r>
              <a:rPr lang="en-US"/>
              <a:t>PROCESS </a:t>
            </a:r>
            <a:r>
              <a:rPr lang="en-US" err="1"/>
              <a:t>contiene</a:t>
            </a:r>
            <a:r>
              <a:rPr lang="en-US"/>
              <a:t> la </a:t>
            </a:r>
            <a:r>
              <a:rPr lang="en-US" err="1"/>
              <a:t>tabella</a:t>
            </a:r>
            <a:r>
              <a:rPr lang="en-US"/>
              <a:t> PROCESS e tutte le sue </a:t>
            </a:r>
            <a:r>
              <a:rPr lang="en-US" err="1"/>
              <a:t>tabelle</a:t>
            </a:r>
            <a:r>
              <a:rPr lang="en-US"/>
              <a:t> </a:t>
            </a:r>
            <a:r>
              <a:rPr lang="en-US" err="1"/>
              <a:t>figlie</a:t>
            </a:r>
            <a:r>
              <a:rPr lang="en-US"/>
              <a:t>.</a:t>
            </a:r>
          </a:p>
        </p:txBody>
      </p:sp>
      <p:sp>
        <p:nvSpPr>
          <p:cNvPr id="4" name="Slide Number Placeholder 3"/>
          <p:cNvSpPr>
            <a:spLocks noGrp="1"/>
          </p:cNvSpPr>
          <p:nvPr>
            <p:ph type="sldNum" sz="quarter" idx="5"/>
          </p:nvPr>
        </p:nvSpPr>
        <p:spPr/>
        <p:txBody>
          <a:bodyPr/>
          <a:lstStyle/>
          <a:p>
            <a:fld id="{25FC47DF-0757-4F65-8C74-8B8EFA300F47}" type="slidenum">
              <a:rPr lang="it-IT" smtClean="0"/>
              <a:t>16</a:t>
            </a:fld>
            <a:endParaRPr lang="it-IT"/>
          </a:p>
        </p:txBody>
      </p:sp>
    </p:spTree>
    <p:extLst>
      <p:ext uri="{BB962C8B-B14F-4D97-AF65-F5344CB8AC3E}">
        <p14:creationId xmlns:p14="http://schemas.microsoft.com/office/powerpoint/2010/main" val="157226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hlinkClick r:id="rId3"/>
              </a:rPr>
              <a:t>Deliverables</a:t>
            </a:r>
            <a:r>
              <a:rPr lang="it-IT" dirty="0"/>
              <a:t>: https://ejpsoil.eu/knowledge-sharing-platform/deliverables Pag. 111</a:t>
            </a:r>
          </a:p>
          <a:p>
            <a:endParaRPr lang="it-IT" dirty="0"/>
          </a:p>
        </p:txBody>
      </p:sp>
      <p:sp>
        <p:nvSpPr>
          <p:cNvPr id="4" name="Segnaposto numero diapositiva 3"/>
          <p:cNvSpPr>
            <a:spLocks noGrp="1"/>
          </p:cNvSpPr>
          <p:nvPr>
            <p:ph type="sldNum" sz="quarter" idx="5"/>
          </p:nvPr>
        </p:nvSpPr>
        <p:spPr/>
        <p:txBody>
          <a:bodyPr/>
          <a:lstStyle/>
          <a:p>
            <a:fld id="{25FC47DF-0757-4F65-8C74-8B8EFA300F47}" type="slidenum">
              <a:rPr lang="it-IT" smtClean="0"/>
              <a:t>17</a:t>
            </a:fld>
            <a:endParaRPr lang="it-IT"/>
          </a:p>
        </p:txBody>
      </p:sp>
    </p:spTree>
    <p:extLst>
      <p:ext uri="{BB962C8B-B14F-4D97-AF65-F5344CB8AC3E}">
        <p14:creationId xmlns:p14="http://schemas.microsoft.com/office/powerpoint/2010/main" val="1802390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11AD7-328A-E131-8202-54699319DF6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CEDE1D4-798E-11CA-3101-8209415D824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44CE5BB-500E-F352-E192-157C47140932}"/>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BD3E814B-5A96-509A-CC90-E44AB4ED7D04}"/>
              </a:ext>
            </a:extLst>
          </p:cNvPr>
          <p:cNvSpPr>
            <a:spLocks noGrp="1"/>
          </p:cNvSpPr>
          <p:nvPr>
            <p:ph type="sldNum" sz="quarter" idx="5"/>
          </p:nvPr>
        </p:nvSpPr>
        <p:spPr/>
        <p:txBody>
          <a:bodyPr/>
          <a:lstStyle/>
          <a:p>
            <a:fld id="{25FC47DF-0757-4F65-8C74-8B8EFA300F47}" type="slidenum">
              <a:rPr lang="it-IT" smtClean="0"/>
              <a:t>18</a:t>
            </a:fld>
            <a:endParaRPr lang="it-IT"/>
          </a:p>
        </p:txBody>
      </p:sp>
    </p:spTree>
    <p:extLst>
      <p:ext uri="{BB962C8B-B14F-4D97-AF65-F5344CB8AC3E}">
        <p14:creationId xmlns:p14="http://schemas.microsoft.com/office/powerpoint/2010/main" val="293436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133: </a:t>
            </a:r>
            <a:r>
              <a:rPr lang="it-IT" dirty="0">
                <a:hlinkClick r:id="rId3"/>
              </a:rPr>
              <a:t>chemical parameter - INSPIRE registry</a:t>
            </a:r>
            <a:r>
              <a:rPr lang="it-IT" dirty="0"/>
              <a:t> (</a:t>
            </a:r>
            <a:r>
              <a:rPr lang="it-IT" dirty="0">
                <a:hlinkClick r:id="rId3"/>
              </a:rPr>
              <a:t>https://inspire.ec.europa.eu/codelist/SoilSiteParameterNameValue/chemicalParameter</a:t>
            </a:r>
            <a:r>
              <a:rPr lang="it-IT" dirty="0"/>
              <a:t>)</a:t>
            </a:r>
          </a:p>
          <a:p>
            <a:endParaRPr lang="it-IT" dirty="0"/>
          </a:p>
          <a:p>
            <a:r>
              <a:rPr lang="it-IT" dirty="0" err="1"/>
              <a:t>Contaminated</a:t>
            </a:r>
            <a:r>
              <a:rPr lang="it-IT" dirty="0"/>
              <a:t> </a:t>
            </a:r>
            <a:r>
              <a:rPr lang="it-IT" dirty="0" err="1"/>
              <a:t>sites</a:t>
            </a:r>
          </a:p>
        </p:txBody>
      </p:sp>
      <p:sp>
        <p:nvSpPr>
          <p:cNvPr id="4" name="Segnaposto numero diapositiva 3"/>
          <p:cNvSpPr>
            <a:spLocks noGrp="1"/>
          </p:cNvSpPr>
          <p:nvPr>
            <p:ph type="sldNum" sz="quarter" idx="5"/>
          </p:nvPr>
        </p:nvSpPr>
        <p:spPr/>
        <p:txBody>
          <a:bodyPr/>
          <a:lstStyle/>
          <a:p>
            <a:fld id="{BCD58958-B3D2-4218-8025-E4DB821BDC30}" type="slidenum">
              <a:rPr lang="it-IT" smtClean="0"/>
              <a:t>25</a:t>
            </a:fld>
            <a:endParaRPr lang="it-IT"/>
          </a:p>
        </p:txBody>
      </p:sp>
    </p:spTree>
    <p:extLst>
      <p:ext uri="{BB962C8B-B14F-4D97-AF65-F5344CB8AC3E}">
        <p14:creationId xmlns:p14="http://schemas.microsoft.com/office/powerpoint/2010/main" val="1833079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hlinkClick r:id="rId3"/>
              </a:rPr>
              <a:t>LUCAS - ESDAC - </a:t>
            </a:r>
            <a:r>
              <a:rPr lang="it-IT" dirty="0" err="1">
                <a:hlinkClick r:id="rId3"/>
              </a:rPr>
              <a:t>European</a:t>
            </a:r>
            <a:r>
              <a:rPr lang="it-IT" dirty="0">
                <a:hlinkClick r:id="rId3"/>
              </a:rPr>
              <a:t> Commission</a:t>
            </a:r>
            <a:r>
              <a:rPr lang="it-IT" dirty="0"/>
              <a:t>: https://esdac.jrc.ec.europa.eu/projects/lucas</a:t>
            </a:r>
          </a:p>
        </p:txBody>
      </p:sp>
      <p:sp>
        <p:nvSpPr>
          <p:cNvPr id="4" name="Segnaposto numero diapositiva 3"/>
          <p:cNvSpPr>
            <a:spLocks noGrp="1"/>
          </p:cNvSpPr>
          <p:nvPr>
            <p:ph type="sldNum" sz="quarter" idx="5"/>
          </p:nvPr>
        </p:nvSpPr>
        <p:spPr/>
        <p:txBody>
          <a:bodyPr/>
          <a:lstStyle/>
          <a:p>
            <a:fld id="{25FC47DF-0757-4F65-8C74-8B8EFA300F47}" type="slidenum">
              <a:rPr lang="it-IT" smtClean="0"/>
              <a:t>32</a:t>
            </a:fld>
            <a:endParaRPr lang="it-IT"/>
          </a:p>
        </p:txBody>
      </p:sp>
    </p:spTree>
    <p:extLst>
      <p:ext uri="{BB962C8B-B14F-4D97-AF65-F5344CB8AC3E}">
        <p14:creationId xmlns:p14="http://schemas.microsoft.com/office/powerpoint/2010/main" val="672507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b="1" i="0" u="none" strike="noStrike" dirty="0">
                <a:solidFill>
                  <a:srgbClr val="000000"/>
                </a:solidFill>
                <a:effectLst/>
                <a:latin typeface="Aptos Narrow" panose="020B0004020202020204" pitchFamily="34" charset="0"/>
              </a:rPr>
              <a:t>DNA/metagenomics:</a:t>
            </a:r>
            <a:r>
              <a:rPr lang="en-US" dirty="0"/>
              <a:t> </a:t>
            </a:r>
            <a:r>
              <a:rPr lang="en-US" sz="1800" b="0" i="0" u="none" strike="noStrike" dirty="0">
                <a:solidFill>
                  <a:srgbClr val="242424"/>
                </a:solidFill>
                <a:effectLst/>
                <a:latin typeface="Aptos Narrow" panose="020B0004020202020204" pitchFamily="34" charset="0"/>
              </a:rPr>
              <a:t>16S</a:t>
            </a:r>
            <a:r>
              <a:rPr lang="en-US" dirty="0"/>
              <a:t> </a:t>
            </a:r>
            <a:r>
              <a:rPr lang="en-US" sz="1800" b="0" i="0" u="none" strike="noStrike" dirty="0">
                <a:solidFill>
                  <a:srgbClr val="242424"/>
                </a:solidFill>
                <a:effectLst/>
                <a:latin typeface="Aptos Narrow" panose="020B0004020202020204" pitchFamily="34" charset="0"/>
              </a:rPr>
              <a:t>18S</a:t>
            </a:r>
            <a:r>
              <a:rPr lang="en-US" dirty="0"/>
              <a:t> </a:t>
            </a:r>
            <a:r>
              <a:rPr lang="en-US" sz="1800" b="0" i="0" u="none" strike="noStrike" dirty="0">
                <a:solidFill>
                  <a:srgbClr val="242424"/>
                </a:solidFill>
                <a:effectLst/>
                <a:latin typeface="Aptos Narrow" panose="020B0004020202020204" pitchFamily="34" charset="0"/>
              </a:rPr>
              <a:t>ITS</a:t>
            </a:r>
            <a:r>
              <a:rPr lang="en-US" dirty="0"/>
              <a:t> </a:t>
            </a:r>
            <a:r>
              <a:rPr lang="en-US" sz="1800" b="0" i="0" u="none" strike="noStrike" dirty="0">
                <a:solidFill>
                  <a:srgbClr val="000000"/>
                </a:solidFill>
                <a:effectLst/>
                <a:latin typeface="Aptos Narrow" panose="020B0004020202020204" pitchFamily="34" charset="0"/>
              </a:rPr>
              <a:t>OTUs</a:t>
            </a:r>
            <a:r>
              <a:rPr lang="en-US" dirty="0"/>
              <a:t> </a:t>
            </a:r>
            <a:r>
              <a:rPr lang="en-US" sz="1800" b="0" i="0" u="none" strike="noStrike" dirty="0">
                <a:solidFill>
                  <a:srgbClr val="000000"/>
                </a:solidFill>
                <a:effectLst/>
                <a:latin typeface="Aptos Narrow" panose="020B0004020202020204" pitchFamily="34" charset="0"/>
              </a:rPr>
              <a:t>ASVs</a:t>
            </a:r>
            <a:r>
              <a:rPr lang="en-US" dirty="0"/>
              <a:t> </a:t>
            </a:r>
            <a:r>
              <a:rPr lang="en-US" sz="1800" b="0" i="0" u="none" strike="noStrike" dirty="0">
                <a:solidFill>
                  <a:srgbClr val="000000"/>
                </a:solidFill>
                <a:effectLst/>
                <a:latin typeface="Aptos Narrow" panose="020B0004020202020204" pitchFamily="34" charset="0"/>
              </a:rPr>
              <a:t>CO2</a:t>
            </a:r>
            <a:r>
              <a:rPr lang="en-US" dirty="0"/>
              <a:t> </a:t>
            </a:r>
            <a:endParaRPr lang="it-IT" dirty="0"/>
          </a:p>
        </p:txBody>
      </p:sp>
      <p:sp>
        <p:nvSpPr>
          <p:cNvPr id="4" name="Segnaposto numero diapositiva 3"/>
          <p:cNvSpPr>
            <a:spLocks noGrp="1"/>
          </p:cNvSpPr>
          <p:nvPr>
            <p:ph type="sldNum" sz="quarter" idx="5"/>
          </p:nvPr>
        </p:nvSpPr>
        <p:spPr/>
        <p:txBody>
          <a:bodyPr/>
          <a:lstStyle/>
          <a:p>
            <a:fld id="{25FC47DF-0757-4F65-8C74-8B8EFA300F47}" type="slidenum">
              <a:rPr lang="it-IT" smtClean="0"/>
              <a:t>36</a:t>
            </a:fld>
            <a:endParaRPr lang="it-IT"/>
          </a:p>
        </p:txBody>
      </p:sp>
    </p:spTree>
    <p:extLst>
      <p:ext uri="{BB962C8B-B14F-4D97-AF65-F5344CB8AC3E}">
        <p14:creationId xmlns:p14="http://schemas.microsoft.com/office/powerpoint/2010/main" val="2194770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5FC47DF-0757-4F65-8C74-8B8EFA300F47}" type="slidenum">
              <a:rPr lang="it-IT" smtClean="0"/>
              <a:t>40</a:t>
            </a:fld>
            <a:endParaRPr lang="it-IT"/>
          </a:p>
        </p:txBody>
      </p:sp>
    </p:spTree>
    <p:extLst>
      <p:ext uri="{BB962C8B-B14F-4D97-AF65-F5344CB8AC3E}">
        <p14:creationId xmlns:p14="http://schemas.microsoft.com/office/powerpoint/2010/main" val="2458195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4400" b="0" kern="1200" dirty="0" err="1">
                <a:solidFill>
                  <a:schemeClr val="accent4"/>
                </a:solidFill>
                <a:latin typeface="+mn-lt"/>
                <a:ea typeface="+mn-ea"/>
                <a:cs typeface="+mn-cs"/>
                <a:hlinkClick r:id="rId3">
                  <a:extLst>
                    <a:ext uri="{A12FA001-AC4F-418D-AE19-62706E023703}">
                      <ahyp:hlinkClr xmlns:ahyp="http://schemas.microsoft.com/office/drawing/2018/hyperlinkcolor" val="tx"/>
                    </a:ext>
                  </a:extLst>
                </a:hlinkClick>
              </a:rPr>
              <a:t>Process</a:t>
            </a:r>
            <a:r>
              <a:rPr lang="it-IT" sz="4400" b="0" kern="1200" dirty="0">
                <a:solidFill>
                  <a:schemeClr val="accent4"/>
                </a:solidFill>
                <a:latin typeface="+mn-lt"/>
                <a:ea typeface="+mn-ea"/>
                <a:cs typeface="+mn-cs"/>
                <a:hlinkClick r:id="rId3">
                  <a:extLst>
                    <a:ext uri="{A12FA001-AC4F-418D-AE19-62706E023703}">
                      <ahyp:hlinkClr xmlns:ahyp="http://schemas.microsoft.com/office/drawing/2018/hyperlinkcolor" val="tx"/>
                    </a:ext>
                  </a:extLst>
                </a:hlinkClick>
              </a:rPr>
              <a:t> </a:t>
            </a:r>
            <a:r>
              <a:rPr lang="it-IT" sz="4400" b="0" kern="1200" dirty="0" err="1">
                <a:solidFill>
                  <a:schemeClr val="accent4"/>
                </a:solidFill>
                <a:latin typeface="+mn-lt"/>
                <a:ea typeface="+mn-ea"/>
                <a:cs typeface="+mn-cs"/>
                <a:hlinkClick r:id="rId3">
                  <a:extLst>
                    <a:ext uri="{A12FA001-AC4F-418D-AE19-62706E023703}">
                      <ahyp:hlinkClr xmlns:ahyp="http://schemas.microsoft.com/office/drawing/2018/hyperlinkcolor" val="tx"/>
                    </a:ext>
                  </a:extLst>
                </a:hlinkClick>
              </a:rPr>
              <a:t>Type</a:t>
            </a:r>
            <a:r>
              <a:rPr lang="it-IT" sz="4400" b="0" kern="1200" dirty="0">
                <a:solidFill>
                  <a:schemeClr val="accent4"/>
                </a:solidFill>
                <a:latin typeface="+mn-lt"/>
                <a:ea typeface="+mn-ea"/>
                <a:cs typeface="+mn-cs"/>
                <a:hlinkClick r:id="rId3">
                  <a:extLst>
                    <a:ext uri="{A12FA001-AC4F-418D-AE19-62706E023703}">
                      <ahyp:hlinkClr xmlns:ahyp="http://schemas.microsoft.com/office/drawing/2018/hyperlinkcolor" val="tx"/>
                    </a:ext>
                  </a:extLst>
                </a:hlinkClick>
              </a:rPr>
              <a:t> - INSPIRE </a:t>
            </a:r>
            <a:r>
              <a:rPr lang="it-IT" sz="4400" b="0" kern="1200" dirty="0" err="1">
                <a:solidFill>
                  <a:schemeClr val="accent4"/>
                </a:solidFill>
                <a:latin typeface="+mn-lt"/>
                <a:ea typeface="+mn-ea"/>
                <a:cs typeface="+mn-cs"/>
                <a:hlinkClick r:id="rId3">
                  <a:extLst>
                    <a:ext uri="{A12FA001-AC4F-418D-AE19-62706E023703}">
                      <ahyp:hlinkClr xmlns:ahyp="http://schemas.microsoft.com/office/drawing/2018/hyperlinkcolor" val="tx"/>
                    </a:ext>
                  </a:extLst>
                </a:hlinkClick>
              </a:rPr>
              <a:t>registry</a:t>
            </a:r>
            <a:r>
              <a:rPr lang="it-IT" sz="4400" b="0" kern="1200" dirty="0">
                <a:solidFill>
                  <a:schemeClr val="accent4"/>
                </a:solidFill>
                <a:latin typeface="+mn-lt"/>
                <a:ea typeface="+mn-ea"/>
                <a:cs typeface="+mn-cs"/>
              </a:rPr>
              <a:t>: https://inspire.ec.europa.eu/codelist/ProcessTypeValue</a:t>
            </a:r>
          </a:p>
        </p:txBody>
      </p:sp>
      <p:sp>
        <p:nvSpPr>
          <p:cNvPr id="4" name="Segnaposto numero diapositiva 3"/>
          <p:cNvSpPr>
            <a:spLocks noGrp="1"/>
          </p:cNvSpPr>
          <p:nvPr>
            <p:ph type="sldNum" sz="quarter" idx="5"/>
          </p:nvPr>
        </p:nvSpPr>
        <p:spPr/>
        <p:txBody>
          <a:bodyPr/>
          <a:lstStyle/>
          <a:p>
            <a:fld id="{BCD58958-B3D2-4218-8025-E4DB821BDC30}" type="slidenum">
              <a:rPr lang="it-IT" smtClean="0"/>
              <a:t>43</a:t>
            </a:fld>
            <a:endParaRPr lang="it-IT"/>
          </a:p>
        </p:txBody>
      </p:sp>
    </p:spTree>
    <p:extLst>
      <p:ext uri="{BB962C8B-B14F-4D97-AF65-F5344CB8AC3E}">
        <p14:creationId xmlns:p14="http://schemas.microsoft.com/office/powerpoint/2010/main" val="3988299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BED8C-0578-9878-FD78-B27EFEDF898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AA01B47-8B32-7B82-47F8-911079DA748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A5680D7-4A06-EDD4-8C71-4DE9AC6FAEAB}"/>
              </a:ext>
            </a:extLst>
          </p:cNvPr>
          <p:cNvSpPr>
            <a:spLocks noGrp="1"/>
          </p:cNvSpPr>
          <p:nvPr>
            <p:ph type="body" idx="1"/>
          </p:nvPr>
        </p:nvSpPr>
        <p:spPr/>
        <p:txBody>
          <a:bodyPr/>
          <a:lstStyle/>
          <a:p>
            <a:r>
              <a:rPr lang="it-IT" dirty="0"/>
              <a:t>La diapositiva in questione vuole dare una veloce panoramica della Tabella </a:t>
            </a:r>
            <a:r>
              <a:rPr lang="it-IT" dirty="0" err="1"/>
              <a:t>Codelist</a:t>
            </a:r>
            <a:r>
              <a:rPr lang="it-IT" dirty="0"/>
              <a:t> (che non fa parte del modello INSPIRE), cercando di spiegarne l’utilità all’interno del </a:t>
            </a:r>
            <a:r>
              <a:rPr lang="it-IT" dirty="0" err="1"/>
              <a:t>Geopackage</a:t>
            </a:r>
            <a:r>
              <a:rPr lang="it-IT" dirty="0"/>
              <a:t>.</a:t>
            </a:r>
          </a:p>
          <a:p>
            <a:r>
              <a:rPr lang="it-IT" dirty="0"/>
              <a:t>E’ animata e divisa </a:t>
            </a:r>
            <a:r>
              <a:rPr lang="it-IT" dirty="0" err="1"/>
              <a:t>pricipalmente</a:t>
            </a:r>
            <a:r>
              <a:rPr lang="it-IT" dirty="0"/>
              <a:t> in tre parti.</a:t>
            </a:r>
          </a:p>
          <a:p>
            <a:endParaRPr lang="it-IT" dirty="0"/>
          </a:p>
          <a:p>
            <a:r>
              <a:rPr lang="it-IT" dirty="0"/>
              <a:t>Nella prima facciamo vedere alcuni dei campi della tabella dicendo che replicano alcuni campi della struttura del REGISTRY INSPIRE in modo da facilitarne l’importazione all’interno del Database</a:t>
            </a:r>
          </a:p>
          <a:p>
            <a:r>
              <a:rPr lang="it-IT" dirty="0"/>
              <a:t>Nella seconda iniziamo a spiegare le motivazioni di questa scelta dicendo che grazie a questa tabella è possibile sia creare delle tendine di selezione valori che controllare la corretta immissione del dato anche grazie all’ausilio dei trigger.</a:t>
            </a:r>
          </a:p>
          <a:p>
            <a:r>
              <a:rPr lang="it-IT" dirty="0"/>
              <a:t>La terza ed ultima parte dovrebbe spiegare che all’interno della tabella </a:t>
            </a:r>
            <a:r>
              <a:rPr lang="it-IT" dirty="0" err="1"/>
              <a:t>codelist</a:t>
            </a:r>
            <a:r>
              <a:rPr lang="it-IT" dirty="0"/>
              <a:t> vi sono altri campi che noi definiamo come di sistema che servono per sviluppare alcune logiche che facilitano l’immissione ed il controllo dei dati, come l’esempio della figura.</a:t>
            </a:r>
          </a:p>
          <a:p>
            <a:r>
              <a:rPr lang="it-IT" dirty="0"/>
              <a:t>La figura ed il relativo testo dovrebbe spiegarci che è possibile nella tendina visualizzata appaiono solo i valori del RSG dell’anno della WRB che abbiamo selezionato nella tendina della WRB </a:t>
            </a:r>
            <a:r>
              <a:rPr lang="it-IT" dirty="0" err="1"/>
              <a:t>version</a:t>
            </a:r>
            <a:r>
              <a:rPr lang="it-IT" dirty="0"/>
              <a:t>. (va spiegato bene a voce).</a:t>
            </a:r>
          </a:p>
        </p:txBody>
      </p:sp>
      <p:sp>
        <p:nvSpPr>
          <p:cNvPr id="4" name="Segnaposto numero diapositiva 3">
            <a:extLst>
              <a:ext uri="{FF2B5EF4-FFF2-40B4-BE49-F238E27FC236}">
                <a16:creationId xmlns:a16="http://schemas.microsoft.com/office/drawing/2014/main" id="{7BEFBC06-82B6-16E8-DAEE-EDEC312EEAB8}"/>
              </a:ext>
            </a:extLst>
          </p:cNvPr>
          <p:cNvSpPr>
            <a:spLocks noGrp="1"/>
          </p:cNvSpPr>
          <p:nvPr>
            <p:ph type="sldNum" sz="quarter" idx="5"/>
          </p:nvPr>
        </p:nvSpPr>
        <p:spPr/>
        <p:txBody>
          <a:bodyPr/>
          <a:lstStyle/>
          <a:p>
            <a:fld id="{BCD58958-B3D2-4218-8025-E4DB821BDC30}" type="slidenum">
              <a:rPr lang="it-IT" smtClean="0"/>
              <a:t>45</a:t>
            </a:fld>
            <a:endParaRPr lang="it-IT"/>
          </a:p>
        </p:txBody>
      </p:sp>
    </p:spTree>
    <p:extLst>
      <p:ext uri="{BB962C8B-B14F-4D97-AF65-F5344CB8AC3E}">
        <p14:creationId xmlns:p14="http://schemas.microsoft.com/office/powerpoint/2010/main" val="561950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38766-EEDC-F2F5-B873-431C865E4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2F8B24-E753-4ED0-A899-32D83F092A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D6EF32-F169-3E6E-AC87-CFC57EFD470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C394A40-7838-4876-78D4-5523DF2A623A}"/>
              </a:ext>
            </a:extLst>
          </p:cNvPr>
          <p:cNvSpPr>
            <a:spLocks noGrp="1"/>
          </p:cNvSpPr>
          <p:nvPr>
            <p:ph type="sldNum" sz="quarter" idx="5"/>
          </p:nvPr>
        </p:nvSpPr>
        <p:spPr/>
        <p:txBody>
          <a:bodyPr/>
          <a:lstStyle/>
          <a:p>
            <a:fld id="{26DB1D55-90BE-4E3B-9223-D1FEAD60BC4D}" type="slidenum">
              <a:rPr lang="nl-NL" smtClean="0"/>
              <a:t>3</a:t>
            </a:fld>
            <a:endParaRPr lang="nl-NL"/>
          </a:p>
        </p:txBody>
      </p:sp>
    </p:spTree>
    <p:extLst>
      <p:ext uri="{BB962C8B-B14F-4D97-AF65-F5344CB8AC3E}">
        <p14:creationId xmlns:p14="http://schemas.microsoft.com/office/powerpoint/2010/main" val="3488061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5FC47DF-0757-4F65-8C74-8B8EFA300F47}" type="slidenum">
              <a:rPr lang="it-IT" smtClean="0"/>
              <a:t>47</a:t>
            </a:fld>
            <a:endParaRPr lang="it-IT"/>
          </a:p>
        </p:txBody>
      </p:sp>
    </p:spTree>
    <p:extLst>
      <p:ext uri="{BB962C8B-B14F-4D97-AF65-F5344CB8AC3E}">
        <p14:creationId xmlns:p14="http://schemas.microsoft.com/office/powerpoint/2010/main" val="2425215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1F2328"/>
                </a:solidFill>
                <a:effectLst/>
                <a:latin typeface="-apple-system"/>
              </a:rPr>
              <a:t>INSPIRE_SO_with_data_and_QGIS_project</a:t>
            </a:r>
            <a:endParaRPr lang="it-IT" dirty="0"/>
          </a:p>
          <a:p>
            <a:endParaRPr lang="it-IT" dirty="0"/>
          </a:p>
        </p:txBody>
      </p:sp>
      <p:sp>
        <p:nvSpPr>
          <p:cNvPr id="4" name="Segnaposto numero diapositiva 3"/>
          <p:cNvSpPr>
            <a:spLocks noGrp="1"/>
          </p:cNvSpPr>
          <p:nvPr>
            <p:ph type="sldNum" sz="quarter" idx="5"/>
          </p:nvPr>
        </p:nvSpPr>
        <p:spPr/>
        <p:txBody>
          <a:bodyPr/>
          <a:lstStyle/>
          <a:p>
            <a:fld id="{25FC47DF-0757-4F65-8C74-8B8EFA300F47}" type="slidenum">
              <a:rPr lang="it-IT" smtClean="0"/>
              <a:t>48</a:t>
            </a:fld>
            <a:endParaRPr lang="it-IT"/>
          </a:p>
        </p:txBody>
      </p:sp>
    </p:spTree>
    <p:extLst>
      <p:ext uri="{BB962C8B-B14F-4D97-AF65-F5344CB8AC3E}">
        <p14:creationId xmlns:p14="http://schemas.microsoft.com/office/powerpoint/2010/main" val="16973334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EBB7D-14F3-FA7A-7194-9EC7FE635CB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695DA4A-A866-8B6D-2D27-9D2A6ADF168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144F2A2-6842-879C-249E-DA4CD756AA89}"/>
              </a:ext>
            </a:extLst>
          </p:cNvPr>
          <p:cNvSpPr>
            <a:spLocks noGrp="1"/>
          </p:cNvSpPr>
          <p:nvPr>
            <p:ph type="body" idx="1"/>
          </p:nvPr>
        </p:nvSpPr>
        <p:spPr/>
        <p:txBody>
          <a:bodyPr/>
          <a:lstStyle/>
          <a:p>
            <a:pPr marL="342900" indent="-342900" algn="l" rtl="0" fontAlgn="base">
              <a:lnSpc>
                <a:spcPts val="1376"/>
              </a:lnSpc>
              <a:spcAft>
                <a:spcPts val="800"/>
              </a:spcAft>
              <a:buAutoNum type="arabicParenR"/>
            </a:pPr>
            <a:r>
              <a:rPr lang="it-CH" sz="1800" b="1" i="0">
                <a:solidFill>
                  <a:srgbClr val="000000"/>
                </a:solidFill>
                <a:effectLst/>
                <a:latin typeface="Aptos" panose="020B0004020202020204" pitchFamily="34" charset="0"/>
              </a:rPr>
              <a:t>Passi per caricamento progetto in </a:t>
            </a:r>
            <a:r>
              <a:rPr lang="it-CH" sz="1800" b="1" i="0" err="1">
                <a:solidFill>
                  <a:srgbClr val="000000"/>
                </a:solidFill>
                <a:effectLst/>
                <a:latin typeface="Aptos" panose="020B0004020202020204" pitchFamily="34" charset="0"/>
              </a:rPr>
              <a:t>Qgis</a:t>
            </a:r>
            <a:r>
              <a:rPr lang="it-CH" sz="1800" b="1" i="0">
                <a:solidFill>
                  <a:srgbClr val="000000"/>
                </a:solidFill>
                <a:effectLst/>
                <a:latin typeface="Aptos" panose="020B0004020202020204" pitchFamily="34" charset="0"/>
              </a:rPr>
              <a:t> </a:t>
            </a:r>
          </a:p>
          <a:p>
            <a:pPr marL="342900" indent="-342900" algn="l" rtl="0" fontAlgn="base">
              <a:lnSpc>
                <a:spcPts val="1376"/>
              </a:lnSpc>
              <a:spcAft>
                <a:spcPts val="800"/>
              </a:spcAft>
              <a:buAutoNum type="arabicParenR"/>
            </a:pPr>
            <a:r>
              <a:rPr lang="it-CH" sz="1800" b="1" i="0">
                <a:solidFill>
                  <a:srgbClr val="000000"/>
                </a:solidFill>
                <a:effectLst/>
                <a:latin typeface="Aptos" panose="020B0004020202020204" pitchFamily="34" charset="0"/>
              </a:rPr>
              <a:t>Navigatore Database (oggetti); Diagramma ER</a:t>
            </a:r>
          </a:p>
          <a:p>
            <a:pPr marL="342900" indent="-342900" algn="l" rtl="0" fontAlgn="base">
              <a:lnSpc>
                <a:spcPts val="1376"/>
              </a:lnSpc>
              <a:spcAft>
                <a:spcPts val="800"/>
              </a:spcAft>
              <a:buAutoNum type="arabicParenR"/>
            </a:pPr>
            <a:r>
              <a:rPr lang="it-CH" sz="1800" b="1" i="0">
                <a:solidFill>
                  <a:srgbClr val="000000"/>
                </a:solidFill>
                <a:effectLst/>
                <a:latin typeface="Aptos" panose="020B0004020202020204" pitchFamily="34" charset="0"/>
              </a:rPr>
              <a:t>Tabelle &gt; </a:t>
            </a:r>
            <a:r>
              <a:rPr lang="it-CH" sz="1800" b="1" i="0" err="1">
                <a:solidFill>
                  <a:srgbClr val="000000"/>
                </a:solidFill>
                <a:effectLst/>
                <a:latin typeface="Aptos" panose="020B0004020202020204" pitchFamily="34" charset="0"/>
              </a:rPr>
              <a:t>SoilProfile</a:t>
            </a:r>
            <a:r>
              <a:rPr lang="it-CH" sz="1800" b="1" i="0">
                <a:solidFill>
                  <a:srgbClr val="000000"/>
                </a:solidFill>
                <a:effectLst/>
                <a:latin typeface="Aptos" panose="020B0004020202020204" pitchFamily="34" charset="0"/>
              </a:rPr>
              <a:t>: Dati e Diagramma; Colonne; Chiavi; Indici; Referenze; Trigger</a:t>
            </a:r>
          </a:p>
          <a:p>
            <a:pPr marL="342900" indent="-342900" algn="l" rtl="0" fontAlgn="base">
              <a:lnSpc>
                <a:spcPts val="1376"/>
              </a:lnSpc>
              <a:spcAft>
                <a:spcPts val="800"/>
              </a:spcAft>
              <a:buAutoNum type="arabicParenR"/>
            </a:pPr>
            <a:r>
              <a:rPr lang="en-US" sz="1800" b="1" i="0">
                <a:solidFill>
                  <a:srgbClr val="000000"/>
                </a:solidFill>
                <a:effectLst/>
                <a:latin typeface="Aptos" panose="020B0004020202020204" pitchFamily="34" charset="0"/>
              </a:rPr>
              <a:t>SQL Example:</a:t>
            </a:r>
            <a:r>
              <a:rPr lang="it-IT" sz="1800" b="1" i="0">
                <a:solidFill>
                  <a:srgbClr val="000000"/>
                </a:solidFill>
                <a:effectLst/>
                <a:latin typeface="Aptos" panose="020B0004020202020204" pitchFamily="34" charset="0"/>
              </a:rPr>
              <a:t> </a:t>
            </a:r>
            <a:endParaRPr lang="it-IT" b="1" i="0">
              <a:solidFill>
                <a:srgbClr val="000000"/>
              </a:solidFill>
              <a:effectLst/>
              <a:latin typeface="Segoe UI" panose="020B0502040204020203" pitchFamily="34" charset="0"/>
            </a:endParaRPr>
          </a:p>
          <a:p>
            <a:pPr algn="l" rtl="0" fontAlgn="base">
              <a:lnSpc>
                <a:spcPts val="1376"/>
              </a:lnSpc>
              <a:spcAft>
                <a:spcPts val="800"/>
              </a:spcAft>
            </a:pPr>
            <a:r>
              <a:rPr lang="en-US" sz="1800" b="0" i="0">
                <a:solidFill>
                  <a:srgbClr val="000000"/>
                </a:solidFill>
                <a:effectLst/>
                <a:latin typeface="Aptos" panose="020B0004020202020204" pitchFamily="34" charset="0"/>
              </a:rPr>
              <a:t>WITH </a:t>
            </a:r>
            <a:r>
              <a:rPr lang="en-US" sz="1800" b="0" i="0" err="1">
                <a:solidFill>
                  <a:srgbClr val="000000"/>
                </a:solidFill>
                <a:effectLst/>
                <a:latin typeface="Aptos" panose="020B0004020202020204" pitchFamily="34" charset="0"/>
              </a:rPr>
              <a:t>MaxDepthPerProfile</a:t>
            </a:r>
            <a:r>
              <a:rPr lang="en-US" sz="1800" b="0" i="0">
                <a:solidFill>
                  <a:srgbClr val="000000"/>
                </a:solidFill>
                <a:effectLst/>
                <a:latin typeface="Aptos" panose="020B0004020202020204" pitchFamily="34" charset="0"/>
              </a:rPr>
              <a:t> AS (</a:t>
            </a:r>
            <a:r>
              <a:rPr lang="it-IT" sz="1800" b="0" i="0">
                <a:solidFill>
                  <a:srgbClr val="000000"/>
                </a:solidFill>
                <a:effectLst/>
                <a:latin typeface="WordVisiCarriageReturn_MSFontService"/>
              </a:rPr>
              <a:t> </a:t>
            </a:r>
            <a:br>
              <a:rPr lang="it-IT" sz="1800" b="0" i="0">
                <a:solidFill>
                  <a:srgbClr val="000000"/>
                </a:solidFill>
                <a:effectLst/>
                <a:latin typeface="WordVisiCarriageReturn_MSFontService"/>
              </a:rPr>
            </a:br>
            <a:r>
              <a:rPr lang="en-US" sz="1800" b="0" i="0">
                <a:solidFill>
                  <a:srgbClr val="000000"/>
                </a:solidFill>
                <a:effectLst/>
                <a:latin typeface="Aptos" panose="020B0004020202020204" pitchFamily="34" charset="0"/>
              </a:rPr>
              <a:t>    SELECT</a:t>
            </a:r>
            <a:r>
              <a:rPr lang="it-IT" sz="1800" b="0" i="0">
                <a:solidFill>
                  <a:srgbClr val="000000"/>
                </a:solidFill>
                <a:effectLst/>
                <a:latin typeface="WordVisiCarriageReturn_MSFontService"/>
              </a:rPr>
              <a:t> </a:t>
            </a:r>
            <a:br>
              <a:rPr lang="it-IT" sz="1800" b="0" i="0">
                <a:solidFill>
                  <a:srgbClr val="000000"/>
                </a:solidFill>
                <a:effectLst/>
                <a:latin typeface="WordVisiCarriageReturn_MSFontService"/>
              </a:rPr>
            </a:br>
            <a:r>
              <a:rPr lang="en-US" sz="1800" b="0" i="0">
                <a:solidFill>
                  <a:srgbClr val="000000"/>
                </a:solidFill>
                <a:effectLst/>
                <a:latin typeface="Aptos" panose="020B0004020202020204" pitchFamily="34" charset="0"/>
              </a:rPr>
              <a:t>        </a:t>
            </a:r>
            <a:r>
              <a:rPr lang="en-US" sz="1800" b="0" i="0" err="1">
                <a:solidFill>
                  <a:srgbClr val="000000"/>
                </a:solidFill>
                <a:effectLst/>
                <a:latin typeface="Aptos" panose="020B0004020202020204" pitchFamily="34" charset="0"/>
              </a:rPr>
              <a:t>pe.ispartof</a:t>
            </a:r>
            <a:r>
              <a:rPr lang="en-US" sz="1800" b="0" i="0">
                <a:solidFill>
                  <a:srgbClr val="000000"/>
                </a:solidFill>
                <a:effectLst/>
                <a:latin typeface="Aptos" panose="020B0004020202020204" pitchFamily="34" charset="0"/>
              </a:rPr>
              <a:t> AS </a:t>
            </a:r>
            <a:r>
              <a:rPr lang="en-US" sz="1800" b="0" i="0" err="1">
                <a:solidFill>
                  <a:srgbClr val="000000"/>
                </a:solidFill>
                <a:effectLst/>
                <a:latin typeface="Aptos" panose="020B0004020202020204" pitchFamily="34" charset="0"/>
              </a:rPr>
              <a:t>soilprofile_guidkey</a:t>
            </a:r>
            <a:r>
              <a:rPr lang="en-US" sz="1800" b="0" i="0">
                <a:solidFill>
                  <a:srgbClr val="000000"/>
                </a:solidFill>
                <a:effectLst/>
                <a:latin typeface="Aptos" panose="020B0004020202020204" pitchFamily="34" charset="0"/>
              </a:rPr>
              <a:t>,</a:t>
            </a:r>
            <a:r>
              <a:rPr lang="it-IT" sz="1800" b="0" i="0">
                <a:solidFill>
                  <a:srgbClr val="000000"/>
                </a:solidFill>
                <a:effectLst/>
                <a:latin typeface="WordVisiCarriageReturn_MSFontService"/>
              </a:rPr>
              <a:t> </a:t>
            </a:r>
            <a:br>
              <a:rPr lang="it-IT" sz="1800" b="0" i="0">
                <a:solidFill>
                  <a:srgbClr val="000000"/>
                </a:solidFill>
                <a:effectLst/>
                <a:latin typeface="WordVisiCarriageReturn_MSFontService"/>
              </a:rPr>
            </a:br>
            <a:r>
              <a:rPr lang="en-US" sz="1800" b="0" i="0">
                <a:solidFill>
                  <a:srgbClr val="000000"/>
                </a:solidFill>
                <a:effectLst/>
                <a:latin typeface="Aptos" panose="020B0004020202020204" pitchFamily="34" charset="0"/>
              </a:rPr>
              <a:t>        </a:t>
            </a:r>
            <a:r>
              <a:rPr lang="en-US" sz="1800" b="0" i="0" err="1">
                <a:solidFill>
                  <a:srgbClr val="000000"/>
                </a:solidFill>
                <a:effectLst/>
                <a:latin typeface="Aptos" panose="020B0004020202020204" pitchFamily="34" charset="0"/>
              </a:rPr>
              <a:t>sp.wrbreferencesoilgroup</a:t>
            </a:r>
            <a:r>
              <a:rPr lang="en-US" sz="1800" b="0" i="0">
                <a:solidFill>
                  <a:srgbClr val="000000"/>
                </a:solidFill>
                <a:effectLst/>
                <a:latin typeface="Aptos" panose="020B0004020202020204" pitchFamily="34" charset="0"/>
              </a:rPr>
              <a:t>,</a:t>
            </a:r>
            <a:r>
              <a:rPr lang="it-IT" sz="1800" b="0" i="0">
                <a:solidFill>
                  <a:srgbClr val="000000"/>
                </a:solidFill>
                <a:effectLst/>
                <a:latin typeface="WordVisiCarriageReturn_MSFontService"/>
              </a:rPr>
              <a:t> </a:t>
            </a:r>
            <a:br>
              <a:rPr lang="it-IT" sz="1800" b="0" i="0">
                <a:solidFill>
                  <a:srgbClr val="000000"/>
                </a:solidFill>
                <a:effectLst/>
                <a:latin typeface="WordVisiCarriageReturn_MSFontService"/>
              </a:rPr>
            </a:br>
            <a:r>
              <a:rPr lang="en-US" sz="1800" b="0" i="0">
                <a:solidFill>
                  <a:srgbClr val="000000"/>
                </a:solidFill>
                <a:effectLst/>
                <a:latin typeface="Aptos" panose="020B0004020202020204" pitchFamily="34" charset="0"/>
              </a:rPr>
              <a:t>        MAX(</a:t>
            </a:r>
            <a:r>
              <a:rPr lang="en-US" sz="1800" b="0" i="0" err="1">
                <a:solidFill>
                  <a:srgbClr val="000000"/>
                </a:solidFill>
                <a:effectLst/>
                <a:latin typeface="Aptos" panose="020B0004020202020204" pitchFamily="34" charset="0"/>
              </a:rPr>
              <a:t>pe.profileelementdepthrange_lowervalue</a:t>
            </a:r>
            <a:r>
              <a:rPr lang="en-US" sz="1800" b="0" i="0">
                <a:solidFill>
                  <a:srgbClr val="000000"/>
                </a:solidFill>
                <a:effectLst/>
                <a:latin typeface="Aptos" panose="020B0004020202020204" pitchFamily="34" charset="0"/>
              </a:rPr>
              <a:t>) AS </a:t>
            </a:r>
            <a:r>
              <a:rPr lang="en-US" sz="1800" b="0" i="0" err="1">
                <a:solidFill>
                  <a:srgbClr val="000000"/>
                </a:solidFill>
                <a:effectLst/>
                <a:latin typeface="Aptos" panose="020B0004020202020204" pitchFamily="34" charset="0"/>
              </a:rPr>
              <a:t>max_depth</a:t>
            </a:r>
            <a:r>
              <a:rPr lang="it-IT" sz="1800" b="0" i="0">
                <a:solidFill>
                  <a:srgbClr val="000000"/>
                </a:solidFill>
                <a:effectLst/>
                <a:latin typeface="WordVisiCarriageReturn_MSFontService"/>
              </a:rPr>
              <a:t> </a:t>
            </a:r>
            <a:br>
              <a:rPr lang="it-IT" sz="1800" b="0" i="0">
                <a:solidFill>
                  <a:srgbClr val="000000"/>
                </a:solidFill>
                <a:effectLst/>
                <a:latin typeface="WordVisiCarriageReturn_MSFontService"/>
              </a:rPr>
            </a:br>
            <a:r>
              <a:rPr lang="en-US" sz="1800" b="0" i="0">
                <a:solidFill>
                  <a:srgbClr val="000000"/>
                </a:solidFill>
                <a:effectLst/>
                <a:latin typeface="Aptos" panose="020B0004020202020204" pitchFamily="34" charset="0"/>
              </a:rPr>
              <a:t>    FROM</a:t>
            </a:r>
            <a:r>
              <a:rPr lang="it-IT" sz="1800" b="0" i="0">
                <a:solidFill>
                  <a:srgbClr val="000000"/>
                </a:solidFill>
                <a:effectLst/>
                <a:latin typeface="WordVisiCarriageReturn_MSFontService"/>
              </a:rPr>
              <a:t> </a:t>
            </a:r>
            <a:br>
              <a:rPr lang="it-IT" sz="1800" b="0" i="0">
                <a:solidFill>
                  <a:srgbClr val="000000"/>
                </a:solidFill>
                <a:effectLst/>
                <a:latin typeface="WordVisiCarriageReturn_MSFontService"/>
              </a:rPr>
            </a:br>
            <a:r>
              <a:rPr lang="en-US" sz="1800" b="0" i="0">
                <a:solidFill>
                  <a:srgbClr val="000000"/>
                </a:solidFill>
                <a:effectLst/>
                <a:latin typeface="Aptos" panose="020B0004020202020204" pitchFamily="34" charset="0"/>
              </a:rPr>
              <a:t>        </a:t>
            </a:r>
            <a:r>
              <a:rPr lang="en-US" sz="1800" b="0" i="0" err="1">
                <a:solidFill>
                  <a:srgbClr val="000000"/>
                </a:solidFill>
                <a:effectLst/>
                <a:latin typeface="Aptos" panose="020B0004020202020204" pitchFamily="34" charset="0"/>
              </a:rPr>
              <a:t>profileelement</a:t>
            </a:r>
            <a:r>
              <a:rPr lang="en-US" sz="1800" b="0" i="0">
                <a:solidFill>
                  <a:srgbClr val="000000"/>
                </a:solidFill>
                <a:effectLst/>
                <a:latin typeface="Aptos" panose="020B0004020202020204" pitchFamily="34" charset="0"/>
              </a:rPr>
              <a:t> pe</a:t>
            </a:r>
            <a:r>
              <a:rPr lang="it-IT" sz="1800" b="0" i="0">
                <a:solidFill>
                  <a:srgbClr val="000000"/>
                </a:solidFill>
                <a:effectLst/>
                <a:latin typeface="WordVisiCarriageReturn_MSFontService"/>
              </a:rPr>
              <a:t> </a:t>
            </a:r>
            <a:br>
              <a:rPr lang="it-IT" sz="1800" b="0" i="0">
                <a:solidFill>
                  <a:srgbClr val="000000"/>
                </a:solidFill>
                <a:effectLst/>
                <a:latin typeface="WordVisiCarriageReturn_MSFontService"/>
              </a:rPr>
            </a:br>
            <a:r>
              <a:rPr lang="en-US" sz="1800" b="0" i="0">
                <a:solidFill>
                  <a:srgbClr val="000000"/>
                </a:solidFill>
                <a:effectLst/>
                <a:latin typeface="Aptos" panose="020B0004020202020204" pitchFamily="34" charset="0"/>
              </a:rPr>
              <a:t>    INNER JOIN</a:t>
            </a:r>
            <a:r>
              <a:rPr lang="it-IT" sz="1800" b="0" i="0">
                <a:solidFill>
                  <a:srgbClr val="000000"/>
                </a:solidFill>
                <a:effectLst/>
                <a:latin typeface="WordVisiCarriageReturn_MSFontService"/>
              </a:rPr>
              <a:t> </a:t>
            </a:r>
            <a:br>
              <a:rPr lang="it-IT" sz="1800" b="0" i="0">
                <a:solidFill>
                  <a:srgbClr val="000000"/>
                </a:solidFill>
                <a:effectLst/>
                <a:latin typeface="WordVisiCarriageReturn_MSFontService"/>
              </a:rPr>
            </a:br>
            <a:r>
              <a:rPr lang="en-US" sz="1800" b="0" i="0">
                <a:solidFill>
                  <a:srgbClr val="000000"/>
                </a:solidFill>
                <a:effectLst/>
                <a:latin typeface="Aptos" panose="020B0004020202020204" pitchFamily="34" charset="0"/>
              </a:rPr>
              <a:t>        </a:t>
            </a:r>
            <a:r>
              <a:rPr lang="en-US" sz="1800" b="0" i="0" err="1">
                <a:solidFill>
                  <a:srgbClr val="000000"/>
                </a:solidFill>
                <a:effectLst/>
                <a:latin typeface="Aptos" panose="020B0004020202020204" pitchFamily="34" charset="0"/>
              </a:rPr>
              <a:t>faohorizonnotationtype</a:t>
            </a:r>
            <a:r>
              <a:rPr lang="en-US" sz="1800" b="0" i="0">
                <a:solidFill>
                  <a:srgbClr val="000000"/>
                </a:solidFill>
                <a:effectLst/>
                <a:latin typeface="Aptos" panose="020B0004020202020204" pitchFamily="34" charset="0"/>
              </a:rPr>
              <a:t> </a:t>
            </a:r>
            <a:r>
              <a:rPr lang="en-US" sz="1800" b="0" i="0" err="1">
                <a:solidFill>
                  <a:srgbClr val="000000"/>
                </a:solidFill>
                <a:effectLst/>
                <a:latin typeface="Aptos" panose="020B0004020202020204" pitchFamily="34" charset="0"/>
              </a:rPr>
              <a:t>fn</a:t>
            </a:r>
            <a:r>
              <a:rPr lang="it-IT" sz="1800" b="0" i="0">
                <a:solidFill>
                  <a:srgbClr val="000000"/>
                </a:solidFill>
                <a:effectLst/>
                <a:latin typeface="WordVisiCarriageReturn_MSFontService"/>
              </a:rPr>
              <a:t> </a:t>
            </a:r>
            <a:br>
              <a:rPr lang="it-IT" sz="1800" b="0" i="0">
                <a:solidFill>
                  <a:srgbClr val="000000"/>
                </a:solidFill>
                <a:effectLst/>
                <a:latin typeface="WordVisiCarriageReturn_MSFontService"/>
              </a:rPr>
            </a:br>
            <a:r>
              <a:rPr lang="en-US" sz="1800" b="0" i="0">
                <a:solidFill>
                  <a:srgbClr val="000000"/>
                </a:solidFill>
                <a:effectLst/>
                <a:latin typeface="Aptos" panose="020B0004020202020204" pitchFamily="34" charset="0"/>
              </a:rPr>
              <a:t>        ON </a:t>
            </a:r>
            <a:r>
              <a:rPr lang="en-US" sz="1800" b="0" i="0" err="1">
                <a:solidFill>
                  <a:srgbClr val="000000"/>
                </a:solidFill>
                <a:effectLst/>
                <a:latin typeface="Aptos" panose="020B0004020202020204" pitchFamily="34" charset="0"/>
              </a:rPr>
              <a:t>pe.guidkey</a:t>
            </a:r>
            <a:r>
              <a:rPr lang="en-US" sz="1800" b="0" i="0">
                <a:solidFill>
                  <a:srgbClr val="000000"/>
                </a:solidFill>
                <a:effectLst/>
                <a:latin typeface="Aptos" panose="020B0004020202020204" pitchFamily="34" charset="0"/>
              </a:rPr>
              <a:t> = </a:t>
            </a:r>
            <a:r>
              <a:rPr lang="en-US" sz="1800" b="0" i="0" err="1">
                <a:solidFill>
                  <a:srgbClr val="000000"/>
                </a:solidFill>
                <a:effectLst/>
                <a:latin typeface="Aptos" panose="020B0004020202020204" pitchFamily="34" charset="0"/>
              </a:rPr>
              <a:t>fn.idprofileelement</a:t>
            </a:r>
            <a:r>
              <a:rPr lang="it-IT" sz="1800" b="0" i="0">
                <a:solidFill>
                  <a:srgbClr val="000000"/>
                </a:solidFill>
                <a:effectLst/>
                <a:latin typeface="WordVisiCarriageReturn_MSFontService"/>
              </a:rPr>
              <a:t> </a:t>
            </a:r>
            <a:br>
              <a:rPr lang="it-IT" sz="1800" b="0" i="0">
                <a:solidFill>
                  <a:srgbClr val="000000"/>
                </a:solidFill>
                <a:effectLst/>
                <a:latin typeface="WordVisiCarriageReturn_MSFontService"/>
              </a:rPr>
            </a:br>
            <a:r>
              <a:rPr lang="en-US" sz="1800" b="0" i="0">
                <a:solidFill>
                  <a:srgbClr val="000000"/>
                </a:solidFill>
                <a:effectLst/>
                <a:latin typeface="Aptos" panose="020B0004020202020204" pitchFamily="34" charset="0"/>
              </a:rPr>
              <a:t>    INNER JOIN</a:t>
            </a:r>
            <a:r>
              <a:rPr lang="it-IT" sz="1800" b="0" i="0">
                <a:solidFill>
                  <a:srgbClr val="000000"/>
                </a:solidFill>
                <a:effectLst/>
                <a:latin typeface="WordVisiCarriageReturn_MSFontService"/>
              </a:rPr>
              <a:t> </a:t>
            </a:r>
            <a:br>
              <a:rPr lang="it-IT" sz="1800" b="0" i="0">
                <a:solidFill>
                  <a:srgbClr val="000000"/>
                </a:solidFill>
                <a:effectLst/>
                <a:latin typeface="WordVisiCarriageReturn_MSFontService"/>
              </a:rPr>
            </a:br>
            <a:r>
              <a:rPr lang="en-US" sz="1800" b="0" i="0">
                <a:solidFill>
                  <a:srgbClr val="000000"/>
                </a:solidFill>
                <a:effectLst/>
                <a:latin typeface="Aptos" panose="020B0004020202020204" pitchFamily="34" charset="0"/>
              </a:rPr>
              <a:t>        </a:t>
            </a:r>
            <a:r>
              <a:rPr lang="en-US" sz="1800" b="0" i="0" err="1">
                <a:solidFill>
                  <a:srgbClr val="000000"/>
                </a:solidFill>
                <a:effectLst/>
                <a:latin typeface="Aptos" panose="020B0004020202020204" pitchFamily="34" charset="0"/>
              </a:rPr>
              <a:t>soilprofile</a:t>
            </a:r>
            <a:r>
              <a:rPr lang="en-US" sz="1800" b="0" i="0">
                <a:solidFill>
                  <a:srgbClr val="000000"/>
                </a:solidFill>
                <a:effectLst/>
                <a:latin typeface="Aptos" panose="020B0004020202020204" pitchFamily="34" charset="0"/>
              </a:rPr>
              <a:t> </a:t>
            </a:r>
            <a:r>
              <a:rPr lang="en-US" sz="1800" b="0" i="0" err="1">
                <a:solidFill>
                  <a:srgbClr val="000000"/>
                </a:solidFill>
                <a:effectLst/>
                <a:latin typeface="Aptos" panose="020B0004020202020204" pitchFamily="34" charset="0"/>
              </a:rPr>
              <a:t>sp</a:t>
            </a:r>
            <a:r>
              <a:rPr lang="it-IT" sz="1800" b="0" i="0">
                <a:solidFill>
                  <a:srgbClr val="000000"/>
                </a:solidFill>
                <a:effectLst/>
                <a:latin typeface="WordVisiCarriageReturn_MSFontService"/>
              </a:rPr>
              <a:t> </a:t>
            </a:r>
            <a:br>
              <a:rPr lang="it-IT" sz="1800" b="0" i="0">
                <a:solidFill>
                  <a:srgbClr val="000000"/>
                </a:solidFill>
                <a:effectLst/>
                <a:latin typeface="WordVisiCarriageReturn_MSFontService"/>
              </a:rPr>
            </a:br>
            <a:r>
              <a:rPr lang="en-US" sz="1800" b="0" i="0">
                <a:solidFill>
                  <a:srgbClr val="000000"/>
                </a:solidFill>
                <a:effectLst/>
                <a:latin typeface="Aptos" panose="020B0004020202020204" pitchFamily="34" charset="0"/>
              </a:rPr>
              <a:t>        ON </a:t>
            </a:r>
            <a:r>
              <a:rPr lang="en-US" sz="1800" b="0" i="0" err="1">
                <a:solidFill>
                  <a:srgbClr val="000000"/>
                </a:solidFill>
                <a:effectLst/>
                <a:latin typeface="Aptos" panose="020B0004020202020204" pitchFamily="34" charset="0"/>
              </a:rPr>
              <a:t>pe.ispartof</a:t>
            </a:r>
            <a:r>
              <a:rPr lang="en-US" sz="1800" b="0" i="0">
                <a:solidFill>
                  <a:srgbClr val="000000"/>
                </a:solidFill>
                <a:effectLst/>
                <a:latin typeface="Aptos" panose="020B0004020202020204" pitchFamily="34" charset="0"/>
              </a:rPr>
              <a:t> = </a:t>
            </a:r>
            <a:r>
              <a:rPr lang="en-US" sz="1800" b="0" i="0" err="1">
                <a:solidFill>
                  <a:srgbClr val="000000"/>
                </a:solidFill>
                <a:effectLst/>
                <a:latin typeface="Aptos" panose="020B0004020202020204" pitchFamily="34" charset="0"/>
              </a:rPr>
              <a:t>sp.guidkey</a:t>
            </a:r>
            <a:r>
              <a:rPr lang="it-IT" sz="1800" b="0" i="0">
                <a:solidFill>
                  <a:srgbClr val="000000"/>
                </a:solidFill>
                <a:effectLst/>
                <a:latin typeface="WordVisiCarriageReturn_MSFontService"/>
              </a:rPr>
              <a:t> </a:t>
            </a:r>
            <a:br>
              <a:rPr lang="it-IT" sz="1800" b="0" i="0">
                <a:solidFill>
                  <a:srgbClr val="000000"/>
                </a:solidFill>
                <a:effectLst/>
                <a:latin typeface="WordVisiCarriageReturn_MSFontService"/>
              </a:rPr>
            </a:br>
            <a:r>
              <a:rPr lang="en-US" sz="1800" b="0" i="0">
                <a:solidFill>
                  <a:srgbClr val="000000"/>
                </a:solidFill>
                <a:effectLst/>
                <a:latin typeface="Aptos" panose="020B0004020202020204" pitchFamily="34" charset="0"/>
              </a:rPr>
              <a:t>    WHERE</a:t>
            </a:r>
            <a:r>
              <a:rPr lang="it-IT" sz="1800" b="0" i="0">
                <a:solidFill>
                  <a:srgbClr val="000000"/>
                </a:solidFill>
                <a:effectLst/>
                <a:latin typeface="WordVisiCarriageReturn_MSFontService"/>
              </a:rPr>
              <a:t> </a:t>
            </a:r>
            <a:br>
              <a:rPr lang="it-IT" sz="1800" b="0" i="0">
                <a:solidFill>
                  <a:srgbClr val="000000"/>
                </a:solidFill>
                <a:effectLst/>
                <a:latin typeface="WordVisiCarriageReturn_MSFontService"/>
              </a:rPr>
            </a:br>
            <a:r>
              <a:rPr lang="en-US" sz="1800" b="0" i="0">
                <a:solidFill>
                  <a:srgbClr val="000000"/>
                </a:solidFill>
                <a:effectLst/>
                <a:latin typeface="Aptos" panose="020B0004020202020204" pitchFamily="34" charset="0"/>
              </a:rPr>
              <a:t>        fn.faohorizonmaster_1 != "http://inspire.ec.europa.eu/</a:t>
            </a:r>
            <a:r>
              <a:rPr lang="en-US" sz="1800" b="0" i="0" err="1">
                <a:solidFill>
                  <a:srgbClr val="000000"/>
                </a:solidFill>
                <a:effectLst/>
                <a:latin typeface="Aptos" panose="020B0004020202020204" pitchFamily="34" charset="0"/>
              </a:rPr>
              <a:t>codelist</a:t>
            </a:r>
            <a:r>
              <a:rPr lang="en-US" sz="1800" b="0" i="0">
                <a:solidFill>
                  <a:srgbClr val="000000"/>
                </a:solidFill>
                <a:effectLst/>
                <a:latin typeface="Aptos" panose="020B0004020202020204" pitchFamily="34" charset="0"/>
              </a:rPr>
              <a:t>/</a:t>
            </a:r>
            <a:r>
              <a:rPr lang="en-US" sz="1800" b="0" i="0" err="1">
                <a:solidFill>
                  <a:srgbClr val="000000"/>
                </a:solidFill>
                <a:effectLst/>
                <a:latin typeface="Aptos" panose="020B0004020202020204" pitchFamily="34" charset="0"/>
              </a:rPr>
              <a:t>FAOHorizonMasterValue</a:t>
            </a:r>
            <a:r>
              <a:rPr lang="en-US" sz="1800" b="0" i="0">
                <a:solidFill>
                  <a:srgbClr val="000000"/>
                </a:solidFill>
                <a:effectLst/>
                <a:latin typeface="Aptos" panose="020B0004020202020204" pitchFamily="34" charset="0"/>
              </a:rPr>
              <a:t>/R"</a:t>
            </a:r>
            <a:r>
              <a:rPr lang="it-IT" sz="1800" b="0" i="0">
                <a:solidFill>
                  <a:srgbClr val="000000"/>
                </a:solidFill>
                <a:effectLst/>
                <a:latin typeface="WordVisiCarriageReturn_MSFontService"/>
              </a:rPr>
              <a:t> </a:t>
            </a:r>
            <a:br>
              <a:rPr lang="it-IT" sz="1800" b="0" i="0">
                <a:solidFill>
                  <a:srgbClr val="000000"/>
                </a:solidFill>
                <a:effectLst/>
                <a:latin typeface="WordVisiCarriageReturn_MSFontService"/>
              </a:rPr>
            </a:br>
            <a:r>
              <a:rPr lang="en-US" sz="1800" b="0" i="0">
                <a:solidFill>
                  <a:srgbClr val="000000"/>
                </a:solidFill>
                <a:effectLst/>
                <a:latin typeface="Aptos" panose="020B0004020202020204" pitchFamily="34" charset="0"/>
              </a:rPr>
              <a:t>    GROUP BY</a:t>
            </a:r>
            <a:r>
              <a:rPr lang="it-IT" sz="1800" b="0" i="0">
                <a:solidFill>
                  <a:srgbClr val="000000"/>
                </a:solidFill>
                <a:effectLst/>
                <a:latin typeface="WordVisiCarriageReturn_MSFontService"/>
              </a:rPr>
              <a:t> </a:t>
            </a:r>
            <a:br>
              <a:rPr lang="it-IT" sz="1800" b="0" i="0">
                <a:solidFill>
                  <a:srgbClr val="000000"/>
                </a:solidFill>
                <a:effectLst/>
                <a:latin typeface="WordVisiCarriageReturn_MSFontService"/>
              </a:rPr>
            </a:br>
            <a:r>
              <a:rPr lang="en-US" sz="1800" b="0" i="0">
                <a:solidFill>
                  <a:srgbClr val="000000"/>
                </a:solidFill>
                <a:effectLst/>
                <a:latin typeface="Aptos" panose="020B0004020202020204" pitchFamily="34" charset="0"/>
              </a:rPr>
              <a:t>        </a:t>
            </a:r>
            <a:r>
              <a:rPr lang="en-US" sz="1800" b="0" i="0" err="1">
                <a:solidFill>
                  <a:srgbClr val="000000"/>
                </a:solidFill>
                <a:effectLst/>
                <a:latin typeface="Aptos" panose="020B0004020202020204" pitchFamily="34" charset="0"/>
              </a:rPr>
              <a:t>pe.ispartof</a:t>
            </a:r>
            <a:r>
              <a:rPr lang="en-US" sz="1800" b="0" i="0">
                <a:solidFill>
                  <a:srgbClr val="000000"/>
                </a:solidFill>
                <a:effectLst/>
                <a:latin typeface="Aptos" panose="020B0004020202020204" pitchFamily="34" charset="0"/>
              </a:rPr>
              <a:t>, </a:t>
            </a:r>
            <a:r>
              <a:rPr lang="en-US" sz="1800" b="0" i="0" err="1">
                <a:solidFill>
                  <a:srgbClr val="000000"/>
                </a:solidFill>
                <a:effectLst/>
                <a:latin typeface="Aptos" panose="020B0004020202020204" pitchFamily="34" charset="0"/>
              </a:rPr>
              <a:t>sp.wrbreferencesoilgroup</a:t>
            </a:r>
            <a:r>
              <a:rPr lang="it-IT" sz="1800" b="0" i="0">
                <a:solidFill>
                  <a:srgbClr val="000000"/>
                </a:solidFill>
                <a:effectLst/>
                <a:latin typeface="WordVisiCarriageReturn_MSFontService"/>
              </a:rPr>
              <a:t> </a:t>
            </a:r>
            <a:br>
              <a:rPr lang="it-IT" sz="1800" b="0" i="0">
                <a:solidFill>
                  <a:srgbClr val="000000"/>
                </a:solidFill>
                <a:effectLst/>
                <a:latin typeface="WordVisiCarriageReturn_MSFontService"/>
              </a:rPr>
            </a:br>
            <a:r>
              <a:rPr lang="en-US" sz="1800" b="0" i="0">
                <a:solidFill>
                  <a:srgbClr val="000000"/>
                </a:solidFill>
                <a:effectLst/>
                <a:latin typeface="Aptos" panose="020B0004020202020204" pitchFamily="34" charset="0"/>
              </a:rPr>
              <a:t>)</a:t>
            </a:r>
            <a:r>
              <a:rPr lang="it-IT" sz="1800" b="0" i="0">
                <a:solidFill>
                  <a:srgbClr val="000000"/>
                </a:solidFill>
                <a:effectLst/>
                <a:latin typeface="WordVisiCarriageReturn_MSFontService"/>
              </a:rPr>
              <a:t> </a:t>
            </a:r>
            <a:br>
              <a:rPr lang="it-IT" sz="1800" b="0" i="0">
                <a:solidFill>
                  <a:srgbClr val="000000"/>
                </a:solidFill>
                <a:effectLst/>
                <a:latin typeface="WordVisiCarriageReturn_MSFontService"/>
              </a:rPr>
            </a:br>
            <a:r>
              <a:rPr lang="en-US" sz="1800" b="0" i="0">
                <a:solidFill>
                  <a:srgbClr val="000000"/>
                </a:solidFill>
                <a:effectLst/>
                <a:latin typeface="Aptos" panose="020B0004020202020204" pitchFamily="34" charset="0"/>
              </a:rPr>
              <a:t>SELECT</a:t>
            </a:r>
            <a:r>
              <a:rPr lang="it-IT" sz="1800" b="0" i="0">
                <a:solidFill>
                  <a:srgbClr val="000000"/>
                </a:solidFill>
                <a:effectLst/>
                <a:latin typeface="WordVisiCarriageReturn_MSFontService"/>
              </a:rPr>
              <a:t> </a:t>
            </a:r>
            <a:br>
              <a:rPr lang="it-IT" sz="1800" b="0" i="0">
                <a:solidFill>
                  <a:srgbClr val="000000"/>
                </a:solidFill>
                <a:effectLst/>
                <a:latin typeface="WordVisiCarriageReturn_MSFontService"/>
              </a:rPr>
            </a:br>
            <a:r>
              <a:rPr lang="en-US" sz="1800" b="0" i="0">
                <a:solidFill>
                  <a:srgbClr val="000000"/>
                </a:solidFill>
                <a:effectLst/>
                <a:latin typeface="Aptos" panose="020B0004020202020204" pitchFamily="34" charset="0"/>
              </a:rPr>
              <a:t>    </a:t>
            </a:r>
            <a:r>
              <a:rPr lang="en-US" sz="1800" b="0" i="0" err="1">
                <a:solidFill>
                  <a:srgbClr val="000000"/>
                </a:solidFill>
                <a:effectLst/>
                <a:latin typeface="Aptos" panose="020B0004020202020204" pitchFamily="34" charset="0"/>
              </a:rPr>
              <a:t>wrbreferencesoilgroup</a:t>
            </a:r>
            <a:r>
              <a:rPr lang="en-US" sz="1800" b="0" i="0">
                <a:solidFill>
                  <a:srgbClr val="000000"/>
                </a:solidFill>
                <a:effectLst/>
                <a:latin typeface="Aptos" panose="020B0004020202020204" pitchFamily="34" charset="0"/>
              </a:rPr>
              <a:t>,</a:t>
            </a:r>
            <a:r>
              <a:rPr lang="it-IT" sz="1800" b="0" i="0">
                <a:solidFill>
                  <a:srgbClr val="000000"/>
                </a:solidFill>
                <a:effectLst/>
                <a:latin typeface="WordVisiCarriageReturn_MSFontService"/>
              </a:rPr>
              <a:t> </a:t>
            </a:r>
            <a:br>
              <a:rPr lang="it-IT" sz="1800" b="0" i="0">
                <a:solidFill>
                  <a:srgbClr val="000000"/>
                </a:solidFill>
                <a:effectLst/>
                <a:latin typeface="WordVisiCarriageReturn_MSFontService"/>
              </a:rPr>
            </a:br>
            <a:r>
              <a:rPr lang="en-US" sz="1800" b="0" i="0">
                <a:solidFill>
                  <a:srgbClr val="000000"/>
                </a:solidFill>
                <a:effectLst/>
                <a:latin typeface="Aptos" panose="020B0004020202020204" pitchFamily="34" charset="0"/>
              </a:rPr>
              <a:t>      ROUND(AVG(</a:t>
            </a:r>
            <a:r>
              <a:rPr lang="en-US" sz="1800" b="0" i="0" err="1">
                <a:solidFill>
                  <a:srgbClr val="000000"/>
                </a:solidFill>
                <a:effectLst/>
                <a:latin typeface="Aptos" panose="020B0004020202020204" pitchFamily="34" charset="0"/>
              </a:rPr>
              <a:t>max_depth</a:t>
            </a:r>
            <a:r>
              <a:rPr lang="en-US" sz="1800" b="0" i="0">
                <a:solidFill>
                  <a:srgbClr val="000000"/>
                </a:solidFill>
                <a:effectLst/>
                <a:latin typeface="Aptos" panose="020B0004020202020204" pitchFamily="34" charset="0"/>
              </a:rPr>
              <a:t>), 2)AS </a:t>
            </a:r>
            <a:r>
              <a:rPr lang="en-US" sz="1800" b="0" i="0" err="1">
                <a:solidFill>
                  <a:srgbClr val="000000"/>
                </a:solidFill>
                <a:effectLst/>
                <a:latin typeface="Aptos" panose="020B0004020202020204" pitchFamily="34" charset="0"/>
              </a:rPr>
              <a:t>average_max_depth</a:t>
            </a:r>
            <a:r>
              <a:rPr lang="it-IT" sz="1800" b="0" i="0">
                <a:solidFill>
                  <a:srgbClr val="000000"/>
                </a:solidFill>
                <a:effectLst/>
                <a:latin typeface="WordVisiCarriageReturn_MSFontService"/>
              </a:rPr>
              <a:t> </a:t>
            </a:r>
            <a:br>
              <a:rPr lang="it-IT" sz="1800" b="0" i="0">
                <a:solidFill>
                  <a:srgbClr val="000000"/>
                </a:solidFill>
                <a:effectLst/>
                <a:latin typeface="WordVisiCarriageReturn_MSFontService"/>
              </a:rPr>
            </a:br>
            <a:r>
              <a:rPr lang="en-US" sz="1800" b="0" i="0">
                <a:solidFill>
                  <a:srgbClr val="000000"/>
                </a:solidFill>
                <a:effectLst/>
                <a:latin typeface="Aptos" panose="020B0004020202020204" pitchFamily="34" charset="0"/>
              </a:rPr>
              <a:t>FROM</a:t>
            </a:r>
            <a:r>
              <a:rPr lang="it-IT" sz="1800" b="0" i="0">
                <a:solidFill>
                  <a:srgbClr val="000000"/>
                </a:solidFill>
                <a:effectLst/>
                <a:latin typeface="WordVisiCarriageReturn_MSFontService"/>
              </a:rPr>
              <a:t> </a:t>
            </a:r>
            <a:br>
              <a:rPr lang="it-IT" sz="1800" b="0" i="0">
                <a:solidFill>
                  <a:srgbClr val="000000"/>
                </a:solidFill>
                <a:effectLst/>
                <a:latin typeface="WordVisiCarriageReturn_MSFontService"/>
              </a:rPr>
            </a:br>
            <a:r>
              <a:rPr lang="en-US" sz="1800" b="0" i="0">
                <a:solidFill>
                  <a:srgbClr val="000000"/>
                </a:solidFill>
                <a:effectLst/>
                <a:latin typeface="Aptos" panose="020B0004020202020204" pitchFamily="34" charset="0"/>
              </a:rPr>
              <a:t>    </a:t>
            </a:r>
            <a:r>
              <a:rPr lang="en-US" sz="1800" b="0" i="0" err="1">
                <a:solidFill>
                  <a:srgbClr val="000000"/>
                </a:solidFill>
                <a:effectLst/>
                <a:latin typeface="Aptos" panose="020B0004020202020204" pitchFamily="34" charset="0"/>
              </a:rPr>
              <a:t>MaxDepthPerProfile</a:t>
            </a:r>
            <a:r>
              <a:rPr lang="it-IT" sz="1800" b="0" i="0">
                <a:solidFill>
                  <a:srgbClr val="000000"/>
                </a:solidFill>
                <a:effectLst/>
                <a:latin typeface="WordVisiCarriageReturn_MSFontService"/>
              </a:rPr>
              <a:t> </a:t>
            </a:r>
            <a:br>
              <a:rPr lang="it-IT" sz="1800" b="0" i="0">
                <a:solidFill>
                  <a:srgbClr val="000000"/>
                </a:solidFill>
                <a:effectLst/>
                <a:latin typeface="WordVisiCarriageReturn_MSFontService"/>
              </a:rPr>
            </a:br>
            <a:r>
              <a:rPr lang="en-US" sz="1800" b="0" i="0">
                <a:solidFill>
                  <a:srgbClr val="000000"/>
                </a:solidFill>
                <a:effectLst/>
                <a:latin typeface="Aptos" panose="020B0004020202020204" pitchFamily="34" charset="0"/>
              </a:rPr>
              <a:t>GROUP BY</a:t>
            </a:r>
            <a:r>
              <a:rPr lang="it-IT" sz="1800" b="0" i="0">
                <a:solidFill>
                  <a:srgbClr val="000000"/>
                </a:solidFill>
                <a:effectLst/>
                <a:latin typeface="WordVisiCarriageReturn_MSFontService"/>
              </a:rPr>
              <a:t> </a:t>
            </a:r>
            <a:br>
              <a:rPr lang="it-IT" sz="1800" b="0" i="0">
                <a:solidFill>
                  <a:srgbClr val="000000"/>
                </a:solidFill>
                <a:effectLst/>
                <a:latin typeface="WordVisiCarriageReturn_MSFontService"/>
              </a:rPr>
            </a:br>
            <a:r>
              <a:rPr lang="en-US" sz="1800" b="0" i="0">
                <a:solidFill>
                  <a:srgbClr val="000000"/>
                </a:solidFill>
                <a:effectLst/>
                <a:latin typeface="Aptos" panose="020B0004020202020204" pitchFamily="34" charset="0"/>
              </a:rPr>
              <a:t>    </a:t>
            </a:r>
            <a:r>
              <a:rPr lang="en-US" sz="1800" b="0" i="0" err="1">
                <a:solidFill>
                  <a:srgbClr val="000000"/>
                </a:solidFill>
                <a:effectLst/>
                <a:latin typeface="Aptos" panose="020B0004020202020204" pitchFamily="34" charset="0"/>
              </a:rPr>
              <a:t>wrbreferencesoilgroup</a:t>
            </a:r>
            <a:r>
              <a:rPr lang="en-US" sz="1800" b="0" i="0">
                <a:solidFill>
                  <a:srgbClr val="000000"/>
                </a:solidFill>
                <a:effectLst/>
                <a:latin typeface="Aptos" panose="020B0004020202020204" pitchFamily="34" charset="0"/>
              </a:rPr>
              <a:t>;</a:t>
            </a:r>
            <a:r>
              <a:rPr lang="it-IT" sz="1800" b="0" i="0">
                <a:solidFill>
                  <a:srgbClr val="000000"/>
                </a:solidFill>
                <a:effectLst/>
                <a:latin typeface="Aptos" panose="020B0004020202020204" pitchFamily="34" charset="0"/>
              </a:rPr>
              <a:t> </a:t>
            </a:r>
            <a:endParaRPr lang="it-IT" b="0" i="0">
              <a:solidFill>
                <a:srgbClr val="000000"/>
              </a:solidFill>
              <a:effectLst/>
              <a:latin typeface="Segoe UI" panose="020B0502040204020203" pitchFamily="34" charset="0"/>
            </a:endParaRPr>
          </a:p>
          <a:p>
            <a:endParaRPr lang="it-IT"/>
          </a:p>
        </p:txBody>
      </p:sp>
      <p:sp>
        <p:nvSpPr>
          <p:cNvPr id="4" name="Segnaposto numero diapositiva 3">
            <a:extLst>
              <a:ext uri="{FF2B5EF4-FFF2-40B4-BE49-F238E27FC236}">
                <a16:creationId xmlns:a16="http://schemas.microsoft.com/office/drawing/2014/main" id="{D5BD60AD-1972-7E41-0378-FFD76658D63C}"/>
              </a:ext>
            </a:extLst>
          </p:cNvPr>
          <p:cNvSpPr>
            <a:spLocks noGrp="1"/>
          </p:cNvSpPr>
          <p:nvPr>
            <p:ph type="sldNum" sz="quarter" idx="5"/>
          </p:nvPr>
        </p:nvSpPr>
        <p:spPr/>
        <p:txBody>
          <a:bodyPr/>
          <a:lstStyle/>
          <a:p>
            <a:fld id="{25FC47DF-0757-4F65-8C74-8B8EFA300F47}" type="slidenum">
              <a:rPr lang="it-IT" smtClean="0"/>
              <a:t>54</a:t>
            </a:fld>
            <a:endParaRPr lang="it-IT"/>
          </a:p>
        </p:txBody>
      </p:sp>
    </p:spTree>
    <p:extLst>
      <p:ext uri="{BB962C8B-B14F-4D97-AF65-F5344CB8AC3E}">
        <p14:creationId xmlns:p14="http://schemas.microsoft.com/office/powerpoint/2010/main" val="2992710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D504D-251D-C44E-D064-D8B409AD410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A6C805D-A15C-6AC4-8C77-AEB3B604FA1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DF99C07-40D6-B240-4B32-0C54D0C7DA0B}"/>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E31D31B1-B91C-AB61-3698-87EA1F2D3373}"/>
              </a:ext>
            </a:extLst>
          </p:cNvPr>
          <p:cNvSpPr>
            <a:spLocks noGrp="1"/>
          </p:cNvSpPr>
          <p:nvPr>
            <p:ph type="sldNum" sz="quarter" idx="5"/>
          </p:nvPr>
        </p:nvSpPr>
        <p:spPr/>
        <p:txBody>
          <a:bodyPr/>
          <a:lstStyle/>
          <a:p>
            <a:fld id="{25FC47DF-0757-4F65-8C74-8B8EFA300F47}" type="slidenum">
              <a:rPr lang="it-IT" smtClean="0"/>
              <a:t>55</a:t>
            </a:fld>
            <a:endParaRPr lang="it-IT"/>
          </a:p>
        </p:txBody>
      </p:sp>
    </p:spTree>
    <p:extLst>
      <p:ext uri="{BB962C8B-B14F-4D97-AF65-F5344CB8AC3E}">
        <p14:creationId xmlns:p14="http://schemas.microsoft.com/office/powerpoint/2010/main" val="3412243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6DB1D55-90BE-4E3B-9223-D1FEAD60BC4D}" type="slidenum">
              <a:rPr lang="nl-NL" smtClean="0"/>
              <a:t>57</a:t>
            </a:fld>
            <a:endParaRPr lang="nl-NL"/>
          </a:p>
        </p:txBody>
      </p:sp>
    </p:spTree>
    <p:extLst>
      <p:ext uri="{BB962C8B-B14F-4D97-AF65-F5344CB8AC3E}">
        <p14:creationId xmlns:p14="http://schemas.microsoft.com/office/powerpoint/2010/main" val="540706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5FC47DF-0757-4F65-8C74-8B8EFA300F47}" type="slidenum">
              <a:rPr lang="it-IT" smtClean="0"/>
              <a:t>60</a:t>
            </a:fld>
            <a:endParaRPr lang="it-IT"/>
          </a:p>
        </p:txBody>
      </p:sp>
    </p:spTree>
    <p:extLst>
      <p:ext uri="{BB962C8B-B14F-4D97-AF65-F5344CB8AC3E}">
        <p14:creationId xmlns:p14="http://schemas.microsoft.com/office/powerpoint/2010/main" val="2250659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BE1BE-13B6-C38D-A05A-DDDBCD114F2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57A3A77-CB6E-945F-80C7-C640869450A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BBBE160-7619-3AA6-A33E-277601BFFCC9}"/>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958670AF-D7C6-8E12-5420-C08D05707D2A}"/>
              </a:ext>
            </a:extLst>
          </p:cNvPr>
          <p:cNvSpPr>
            <a:spLocks noGrp="1"/>
          </p:cNvSpPr>
          <p:nvPr>
            <p:ph type="sldNum" sz="quarter" idx="5"/>
          </p:nvPr>
        </p:nvSpPr>
        <p:spPr/>
        <p:txBody>
          <a:bodyPr/>
          <a:lstStyle/>
          <a:p>
            <a:fld id="{25FC47DF-0757-4F65-8C74-8B8EFA300F47}" type="slidenum">
              <a:rPr lang="it-IT" smtClean="0"/>
              <a:t>61</a:t>
            </a:fld>
            <a:endParaRPr lang="it-IT"/>
          </a:p>
        </p:txBody>
      </p:sp>
    </p:spTree>
    <p:extLst>
      <p:ext uri="{BB962C8B-B14F-4D97-AF65-F5344CB8AC3E}">
        <p14:creationId xmlns:p14="http://schemas.microsoft.com/office/powerpoint/2010/main" val="1113098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6D9DE-ACD9-A644-E8A0-C559D01F91D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0B9E045-C7BD-62DC-5F2E-DB27DC8DDAF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E67F387-87AC-97B0-EB45-CBFA81279CDB}"/>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238BE265-3B5E-845C-EC1D-4745A8AF8045}"/>
              </a:ext>
            </a:extLst>
          </p:cNvPr>
          <p:cNvSpPr>
            <a:spLocks noGrp="1"/>
          </p:cNvSpPr>
          <p:nvPr>
            <p:ph type="sldNum" sz="quarter" idx="5"/>
          </p:nvPr>
        </p:nvSpPr>
        <p:spPr/>
        <p:txBody>
          <a:bodyPr/>
          <a:lstStyle/>
          <a:p>
            <a:fld id="{25FC47DF-0757-4F65-8C74-8B8EFA300F47}" type="slidenum">
              <a:rPr lang="it-IT" smtClean="0"/>
              <a:t>62</a:t>
            </a:fld>
            <a:endParaRPr lang="it-IT"/>
          </a:p>
        </p:txBody>
      </p:sp>
    </p:spTree>
    <p:extLst>
      <p:ext uri="{BB962C8B-B14F-4D97-AF65-F5344CB8AC3E}">
        <p14:creationId xmlns:p14="http://schemas.microsoft.com/office/powerpoint/2010/main" val="2890414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74BFB-CC11-29AD-9C55-4FDC2289627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222159-E03A-2B2C-F554-87D086CA5F0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4FFC299-2BA4-CE4A-6343-2C4EA601B0D0}"/>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D1A0E9AF-00B5-AEC0-BFA8-A8DFA2D2B4EB}"/>
              </a:ext>
            </a:extLst>
          </p:cNvPr>
          <p:cNvSpPr>
            <a:spLocks noGrp="1"/>
          </p:cNvSpPr>
          <p:nvPr>
            <p:ph type="sldNum" sz="quarter" idx="5"/>
          </p:nvPr>
        </p:nvSpPr>
        <p:spPr/>
        <p:txBody>
          <a:bodyPr/>
          <a:lstStyle/>
          <a:p>
            <a:fld id="{25FC47DF-0757-4F65-8C74-8B8EFA300F47}" type="slidenum">
              <a:rPr lang="it-IT" smtClean="0"/>
              <a:t>63</a:t>
            </a:fld>
            <a:endParaRPr lang="it-IT"/>
          </a:p>
        </p:txBody>
      </p:sp>
    </p:spTree>
    <p:extLst>
      <p:ext uri="{BB962C8B-B14F-4D97-AF65-F5344CB8AC3E}">
        <p14:creationId xmlns:p14="http://schemas.microsoft.com/office/powerpoint/2010/main" val="2705810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DC7B8-CEA8-DE51-4DC1-E95025B2555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48F120E-E13D-F496-03A8-6319125EB57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F771EDC-33F7-FC97-96B8-20376B50246E}"/>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0925C7C2-4A6B-D95E-09D7-BC863E48949F}"/>
              </a:ext>
            </a:extLst>
          </p:cNvPr>
          <p:cNvSpPr>
            <a:spLocks noGrp="1"/>
          </p:cNvSpPr>
          <p:nvPr>
            <p:ph type="sldNum" sz="quarter" idx="5"/>
          </p:nvPr>
        </p:nvSpPr>
        <p:spPr/>
        <p:txBody>
          <a:bodyPr/>
          <a:lstStyle/>
          <a:p>
            <a:fld id="{25FC47DF-0757-4F65-8C74-8B8EFA300F47}" type="slidenum">
              <a:rPr lang="it-IT" smtClean="0"/>
              <a:t>4</a:t>
            </a:fld>
            <a:endParaRPr lang="it-IT"/>
          </a:p>
        </p:txBody>
      </p:sp>
    </p:spTree>
    <p:extLst>
      <p:ext uri="{BB962C8B-B14F-4D97-AF65-F5344CB8AC3E}">
        <p14:creationId xmlns:p14="http://schemas.microsoft.com/office/powerpoint/2010/main" val="3062126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91A2D-BC69-955B-CE1E-7C4BFFABCEE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DEAE9EB-7BCD-CDD6-552E-B2D93A85E14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FBAC6DC-6874-A968-7190-F5F13E2111F3}"/>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7F360C19-B2BF-C7F0-9637-5FE5FBE58173}"/>
              </a:ext>
            </a:extLst>
          </p:cNvPr>
          <p:cNvSpPr>
            <a:spLocks noGrp="1"/>
          </p:cNvSpPr>
          <p:nvPr>
            <p:ph type="sldNum" sz="quarter" idx="5"/>
          </p:nvPr>
        </p:nvSpPr>
        <p:spPr/>
        <p:txBody>
          <a:bodyPr/>
          <a:lstStyle/>
          <a:p>
            <a:fld id="{25FC47DF-0757-4F65-8C74-8B8EFA300F47}" type="slidenum">
              <a:rPr lang="it-IT" smtClean="0"/>
              <a:t>5</a:t>
            </a:fld>
            <a:endParaRPr lang="it-IT"/>
          </a:p>
        </p:txBody>
      </p:sp>
    </p:spTree>
    <p:extLst>
      <p:ext uri="{BB962C8B-B14F-4D97-AF65-F5344CB8AC3E}">
        <p14:creationId xmlns:p14="http://schemas.microsoft.com/office/powerpoint/2010/main" val="3154486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F3D83-974C-5963-AB90-9EBF6446FBB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5BF0F78-028E-C88E-E580-C2EDA63A1B1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CE00F83-51E4-25CD-B5FD-13DDC4E919C8}"/>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3CC13F0D-73BA-8802-510B-8D3086026F43}"/>
              </a:ext>
            </a:extLst>
          </p:cNvPr>
          <p:cNvSpPr>
            <a:spLocks noGrp="1"/>
          </p:cNvSpPr>
          <p:nvPr>
            <p:ph type="sldNum" sz="quarter" idx="5"/>
          </p:nvPr>
        </p:nvSpPr>
        <p:spPr/>
        <p:txBody>
          <a:bodyPr/>
          <a:lstStyle/>
          <a:p>
            <a:fld id="{25FC47DF-0757-4F65-8C74-8B8EFA300F47}" type="slidenum">
              <a:rPr lang="it-IT" smtClean="0"/>
              <a:t>6</a:t>
            </a:fld>
            <a:endParaRPr lang="it-IT"/>
          </a:p>
        </p:txBody>
      </p:sp>
    </p:spTree>
    <p:extLst>
      <p:ext uri="{BB962C8B-B14F-4D97-AF65-F5344CB8AC3E}">
        <p14:creationId xmlns:p14="http://schemas.microsoft.com/office/powerpoint/2010/main" val="3271625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1D90E-EA6B-17D7-E5CA-A0510317523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9687519-EF99-DF95-0D76-EFECBD101C5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41F2B47-9E71-C982-45E3-CD6EEF9A5979}"/>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602ADB3D-1B8E-F22F-44C9-6470B31C58B0}"/>
              </a:ext>
            </a:extLst>
          </p:cNvPr>
          <p:cNvSpPr>
            <a:spLocks noGrp="1"/>
          </p:cNvSpPr>
          <p:nvPr>
            <p:ph type="sldNum" sz="quarter" idx="5"/>
          </p:nvPr>
        </p:nvSpPr>
        <p:spPr/>
        <p:txBody>
          <a:bodyPr/>
          <a:lstStyle/>
          <a:p>
            <a:fld id="{25FC47DF-0757-4F65-8C74-8B8EFA300F47}" type="slidenum">
              <a:rPr lang="it-IT" smtClean="0"/>
              <a:t>7</a:t>
            </a:fld>
            <a:endParaRPr lang="it-IT"/>
          </a:p>
        </p:txBody>
      </p:sp>
    </p:spTree>
    <p:extLst>
      <p:ext uri="{BB962C8B-B14F-4D97-AF65-F5344CB8AC3E}">
        <p14:creationId xmlns:p14="http://schemas.microsoft.com/office/powerpoint/2010/main" val="2244921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latin typeface="Calibri"/>
                <a:ea typeface="Calibri"/>
                <a:cs typeface="Calibri"/>
              </a:rPr>
              <a:t>v.1.1-RC - </a:t>
            </a:r>
            <a:r>
              <a:rPr lang="en-US" dirty="0"/>
              <a:t>Release Candidate</a:t>
            </a:r>
          </a:p>
          <a:p>
            <a:pPr algn="l" rtl="0" fontAlgn="base">
              <a:lnSpc>
                <a:spcPts val="1376"/>
              </a:lnSpc>
              <a:spcAft>
                <a:spcPts val="800"/>
              </a:spcAft>
            </a:pPr>
            <a:r>
              <a:rPr lang="en-US" sz="1800" b="0" i="0" dirty="0">
                <a:solidFill>
                  <a:srgbClr val="000000"/>
                </a:solidFill>
                <a:effectLst/>
                <a:latin typeface="Aptos" panose="020B0004020202020204" pitchFamily="34" charset="0"/>
              </a:rPr>
              <a:t>GitHub </a:t>
            </a:r>
            <a:endParaRPr lang="en-US" b="0" i="0" dirty="0">
              <a:solidFill>
                <a:srgbClr val="000000"/>
              </a:solidFill>
              <a:effectLst/>
              <a:latin typeface="Segoe UI" panose="020B0502040204020203" pitchFamily="34" charset="0"/>
            </a:endParaRPr>
          </a:p>
          <a:p>
            <a:pPr algn="l" rtl="0" fontAlgn="base">
              <a:lnSpc>
                <a:spcPts val="1376"/>
              </a:lnSpc>
              <a:spcAft>
                <a:spcPts val="800"/>
              </a:spcAft>
            </a:pPr>
            <a:r>
              <a:rPr lang="en-US" sz="1800" b="0" i="0" u="sng" strike="noStrike" dirty="0">
                <a:solidFill>
                  <a:srgbClr val="467886"/>
                </a:solidFill>
                <a:effectLst/>
                <a:latin typeface="Aptos" panose="020B0004020202020204" pitchFamily="34" charset="0"/>
                <a:hlinkClick r:id="rId3"/>
              </a:rPr>
              <a:t>https://github.com/ejpsoil/inspire_soil_gpkg_template/tree/main</a:t>
            </a:r>
            <a:r>
              <a:rPr lang="en-US" sz="1800" b="0" i="0" dirty="0">
                <a:solidFill>
                  <a:srgbClr val="000000"/>
                </a:solidFill>
                <a:effectLst/>
                <a:latin typeface="Aptos" panose="020B0004020202020204" pitchFamily="34" charset="0"/>
              </a:rPr>
              <a:t> </a:t>
            </a:r>
            <a:endParaRPr lang="en-US" b="0" i="0" dirty="0">
              <a:solidFill>
                <a:srgbClr val="000000"/>
              </a:solidFill>
              <a:effectLst/>
              <a:latin typeface="Segoe UI" panose="020B0502040204020203" pitchFamily="34" charset="0"/>
            </a:endParaRPr>
          </a:p>
          <a:p>
            <a:pPr algn="l" rtl="0" fontAlgn="base">
              <a:lnSpc>
                <a:spcPts val="1376"/>
              </a:lnSpc>
              <a:spcAft>
                <a:spcPts val="800"/>
              </a:spcAft>
            </a:pPr>
            <a:r>
              <a:rPr lang="en-US" sz="1800" b="0" i="0" dirty="0">
                <a:solidFill>
                  <a:srgbClr val="000000"/>
                </a:solidFill>
                <a:effectLst/>
                <a:latin typeface="Aptos" panose="020B0004020202020204" pitchFamily="34" charset="0"/>
              </a:rPr>
              <a:t>Download GPKG &gt; Version1.1-RC/</a:t>
            </a:r>
            <a:r>
              <a:rPr lang="en-US" sz="1800" b="0" i="0" dirty="0" err="1">
                <a:solidFill>
                  <a:srgbClr val="000000"/>
                </a:solidFill>
                <a:effectLst/>
                <a:latin typeface="Aptos" panose="020B0004020202020204" pitchFamily="34" charset="0"/>
              </a:rPr>
              <a:t>geopackage</a:t>
            </a:r>
            <a:r>
              <a:rPr lang="en-US" sz="1800" b="0" i="0" dirty="0">
                <a:solidFill>
                  <a:srgbClr val="000000"/>
                </a:solidFill>
                <a:effectLst/>
                <a:latin typeface="Aptos" panose="020B0004020202020204" pitchFamily="34" charset="0"/>
              </a:rPr>
              <a:t>/</a:t>
            </a:r>
            <a:r>
              <a:rPr lang="en-US" sz="1800" b="0" i="0" dirty="0" err="1">
                <a:solidFill>
                  <a:srgbClr val="000000"/>
                </a:solidFill>
                <a:effectLst/>
                <a:latin typeface="Aptos" panose="020B0004020202020204" pitchFamily="34" charset="0"/>
              </a:rPr>
              <a:t>INSPIRE_SO_with_data_and_QGIS_project</a:t>
            </a:r>
            <a:r>
              <a:rPr lang="en-US" sz="1800" b="0" i="0" dirty="0">
                <a:solidFill>
                  <a:srgbClr val="000000"/>
                </a:solidFill>
                <a:effectLst/>
                <a:latin typeface="Aptos" panose="020B0004020202020204" pitchFamily="34" charset="0"/>
              </a:rPr>
              <a:t>/</a:t>
            </a:r>
            <a:r>
              <a:rPr lang="en-US" sz="1800" b="0" i="0" dirty="0" err="1">
                <a:solidFill>
                  <a:srgbClr val="000000"/>
                </a:solidFill>
                <a:effectLst/>
                <a:latin typeface="Aptos" panose="020B0004020202020204" pitchFamily="34" charset="0"/>
              </a:rPr>
              <a:t>INSPIRE_SO.gpkg</a:t>
            </a:r>
            <a:r>
              <a:rPr lang="en-US" sz="1800" b="0" i="0" dirty="0">
                <a:solidFill>
                  <a:srgbClr val="000000"/>
                </a:solidFill>
                <a:effectLst/>
                <a:latin typeface="Aptos" panose="020B0004020202020204" pitchFamily="34" charset="0"/>
              </a:rPr>
              <a:t> </a:t>
            </a:r>
            <a:endParaRPr lang="en-US" b="0" i="0" dirty="0">
              <a:solidFill>
                <a:srgbClr val="000000"/>
              </a:solidFill>
              <a:effectLst/>
              <a:latin typeface="Segoe UI" panose="020B0502040204020203" pitchFamily="34" charset="0"/>
            </a:endParaRPr>
          </a:p>
          <a:p>
            <a:endParaRPr lang="en-US" dirty="0">
              <a:latin typeface="Calibri"/>
              <a:ea typeface="Calibri"/>
              <a:cs typeface="Calibri"/>
            </a:endParaRPr>
          </a:p>
        </p:txBody>
      </p:sp>
      <p:sp>
        <p:nvSpPr>
          <p:cNvPr id="4" name="Segnaposto numero diapositiva 3"/>
          <p:cNvSpPr>
            <a:spLocks noGrp="1"/>
          </p:cNvSpPr>
          <p:nvPr>
            <p:ph type="sldNum" sz="quarter" idx="5"/>
          </p:nvPr>
        </p:nvSpPr>
        <p:spPr/>
        <p:txBody>
          <a:bodyPr/>
          <a:lstStyle/>
          <a:p>
            <a:fld id="{25FC47DF-0757-4F65-8C74-8B8EFA300F47}" type="slidenum">
              <a:rPr lang="it-IT" smtClean="0"/>
              <a:t>9</a:t>
            </a:fld>
            <a:endParaRPr lang="it-IT"/>
          </a:p>
        </p:txBody>
      </p:sp>
    </p:spTree>
    <p:extLst>
      <p:ext uri="{BB962C8B-B14F-4D97-AF65-F5344CB8AC3E}">
        <p14:creationId xmlns:p14="http://schemas.microsoft.com/office/powerpoint/2010/main" val="3387743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DB1D55-90BE-4E3B-9223-D1FEAD60BC4D}" type="slidenum">
              <a:rPr lang="nl-NL" smtClean="0"/>
              <a:t>10</a:t>
            </a:fld>
            <a:endParaRPr lang="nl-NL"/>
          </a:p>
        </p:txBody>
      </p:sp>
    </p:spTree>
    <p:extLst>
      <p:ext uri="{BB962C8B-B14F-4D97-AF65-F5344CB8AC3E}">
        <p14:creationId xmlns:p14="http://schemas.microsoft.com/office/powerpoint/2010/main" val="1371869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 </a:t>
            </a:r>
            <a:r>
              <a:rPr lang="en-US" i="1"/>
              <a:t>Cox, Simon Jonathan David (2011). </a:t>
            </a:r>
            <a:r>
              <a:rPr lang="en-US" i="1">
                <a:hlinkClick r:id="rId3"/>
              </a:rPr>
              <a:t>"ISO 19156:2011 Geographic information – Observations and measurements"</a:t>
            </a:r>
            <a:r>
              <a:rPr lang="en-US" i="1"/>
              <a:t>. International Organization for Standardization. </a:t>
            </a:r>
            <a:r>
              <a:rPr lang="en-US" i="1">
                <a:hlinkClick r:id="rId4"/>
              </a:rPr>
              <a:t>doi</a:t>
            </a:r>
            <a:r>
              <a:rPr lang="en-US" i="1"/>
              <a:t>:</a:t>
            </a:r>
            <a:r>
              <a:rPr lang="en-US" i="1">
                <a:hlinkClick r:id="rId5"/>
              </a:rPr>
              <a:t>10.13140/2.1.1142.3042</a:t>
            </a:r>
            <a:r>
              <a:rPr lang="en-US" i="1"/>
              <a:t>. Retrieved 2011-12-20.</a:t>
            </a:r>
            <a:r>
              <a:rPr lang="en-US"/>
              <a:t> {{</a:t>
            </a:r>
            <a:r>
              <a:rPr lang="en-US">
                <a:hlinkClick r:id="rId6"/>
              </a:rPr>
              <a:t>cite journal</a:t>
            </a:r>
            <a:r>
              <a:rPr lang="en-US"/>
              <a:t>}}: Cite journal requires |journal= (</a:t>
            </a:r>
            <a:r>
              <a:rPr lang="en-US">
                <a:hlinkClick r:id="rId7"/>
              </a:rPr>
              <a:t>help</a:t>
            </a:r>
            <a:r>
              <a:rPr lang="en-US"/>
              <a:t>)</a:t>
            </a:r>
          </a:p>
          <a:p>
            <a:pPr marL="285750" indent="-285750">
              <a:buFont typeface="Arial"/>
              <a:buChar char="•"/>
            </a:pPr>
            <a:r>
              <a:rPr lang="en-US" b="1">
                <a:hlinkClick r:id="rId8"/>
              </a:rPr>
              <a:t>^</a:t>
            </a:r>
            <a:r>
              <a:rPr lang="en-US"/>
              <a:t> </a:t>
            </a:r>
            <a:r>
              <a:rPr lang="en-US" i="1">
                <a:hlinkClick r:id="rId9"/>
              </a:rPr>
              <a:t>Fowler, Martin</a:t>
            </a:r>
            <a:r>
              <a:rPr lang="en-US" i="1"/>
              <a:t> (1997). </a:t>
            </a:r>
            <a:r>
              <a:rPr lang="en-US" i="1">
                <a:hlinkClick r:id="rId10"/>
              </a:rPr>
              <a:t>Analysis Patterns: Reusable Object Models</a:t>
            </a:r>
            <a:r>
              <a:rPr lang="en-US" i="1"/>
              <a:t>. Addison-Wesley. pp. </a:t>
            </a:r>
            <a:r>
              <a:rPr lang="en-US" i="1">
                <a:hlinkClick r:id="rId11"/>
              </a:rPr>
              <a:t>35</a:t>
            </a:r>
            <a:r>
              <a:rPr lang="en-US" i="1"/>
              <a:t>–55. </a:t>
            </a:r>
            <a:r>
              <a:rPr lang="en-US" i="1">
                <a:hlinkClick r:id="rId12"/>
              </a:rPr>
              <a:t>ISBN</a:t>
            </a:r>
            <a:r>
              <a:rPr lang="en-US" i="1"/>
              <a:t> </a:t>
            </a:r>
            <a:r>
              <a:rPr lang="en-US" i="1">
                <a:hlinkClick r:id="rId13"/>
              </a:rPr>
              <a:t>978-0-201-89542-1</a:t>
            </a:r>
            <a:r>
              <a:rPr lang="en-US" i="1"/>
              <a:t>.</a:t>
            </a:r>
            <a:endParaRPr lang="en-US"/>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25FC47DF-0757-4F65-8C74-8B8EFA300F47}" type="slidenum">
              <a:rPr lang="it-IT" smtClean="0"/>
              <a:t>13</a:t>
            </a:fld>
            <a:endParaRPr lang="it-IT"/>
          </a:p>
        </p:txBody>
      </p:sp>
    </p:spTree>
    <p:extLst>
      <p:ext uri="{BB962C8B-B14F-4D97-AF65-F5344CB8AC3E}">
        <p14:creationId xmlns:p14="http://schemas.microsoft.com/office/powerpoint/2010/main" val="36854498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pic>
        <p:nvPicPr>
          <p:cNvPr id="7" name="Billede 6" descr="Et billede, der indeholder tegning, spil&#10;&#10;Automatisk genereret beskrivelse">
            <a:extLst>
              <a:ext uri="{FF2B5EF4-FFF2-40B4-BE49-F238E27FC236}">
                <a16:creationId xmlns:a16="http://schemas.microsoft.com/office/drawing/2014/main" id="{95E6BDFD-52B7-4C01-901C-FBCDF91031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91"/>
          <a:stretch/>
        </p:blipFill>
        <p:spPr>
          <a:xfrm>
            <a:off x="0" y="-1173989"/>
            <a:ext cx="12188687" cy="8103704"/>
          </a:xfrm>
          <a:prstGeom prst="rect">
            <a:avLst/>
          </a:prstGeom>
        </p:spPr>
      </p:pic>
      <p:sp>
        <p:nvSpPr>
          <p:cNvPr id="2" name="Titel 1"/>
          <p:cNvSpPr>
            <a:spLocks noGrp="1"/>
          </p:cNvSpPr>
          <p:nvPr>
            <p:ph type="ctrTitle" hasCustomPrompt="1"/>
          </p:nvPr>
        </p:nvSpPr>
        <p:spPr>
          <a:xfrm>
            <a:off x="1524000" y="1122363"/>
            <a:ext cx="9144000" cy="2387600"/>
          </a:xfrm>
        </p:spPr>
        <p:txBody>
          <a:bodyPr anchor="b"/>
          <a:lstStyle>
            <a:lvl1pPr algn="ctr">
              <a:defRPr sz="3375" baseline="0">
                <a:latin typeface="Verdana" panose="020B0604030504040204" pitchFamily="34" charset="0"/>
                <a:ea typeface="Verdana" panose="020B0604030504040204" pitchFamily="34" charset="0"/>
              </a:defRPr>
            </a:lvl1pPr>
          </a:lstStyle>
          <a:p>
            <a:r>
              <a:rPr lang="da-DK" err="1"/>
              <a:t>Click</a:t>
            </a:r>
            <a:r>
              <a:rPr lang="da-DK"/>
              <a:t> to </a:t>
            </a:r>
            <a:r>
              <a:rPr lang="da-DK" err="1"/>
              <a:t>edit</a:t>
            </a:r>
            <a:r>
              <a:rPr lang="da-DK"/>
              <a:t> Master </a:t>
            </a:r>
            <a:r>
              <a:rPr lang="da-DK" err="1"/>
              <a:t>title</a:t>
            </a:r>
            <a:r>
              <a:rPr lang="da-DK"/>
              <a:t> </a:t>
            </a:r>
            <a:r>
              <a:rPr lang="da-DK" err="1"/>
              <a:t>style</a:t>
            </a:r>
            <a:endParaRPr lang="da-DK"/>
          </a:p>
        </p:txBody>
      </p:sp>
      <p:sp>
        <p:nvSpPr>
          <p:cNvPr id="3" name="Undertitel 2"/>
          <p:cNvSpPr>
            <a:spLocks noGrp="1"/>
          </p:cNvSpPr>
          <p:nvPr>
            <p:ph type="subTitle" idx="1" hasCustomPrompt="1"/>
          </p:nvPr>
        </p:nvSpPr>
        <p:spPr>
          <a:xfrm>
            <a:off x="1524000" y="3602038"/>
            <a:ext cx="9144000" cy="1655762"/>
          </a:xfrm>
        </p:spPr>
        <p:txBody>
          <a:bodyPr/>
          <a:lstStyle>
            <a:lvl1pPr marL="0" indent="0" algn="ctr">
              <a:buNone/>
              <a:defRPr sz="1350">
                <a:latin typeface="Verdana" panose="020B0604030504040204" pitchFamily="34" charset="0"/>
                <a:ea typeface="Verdana" panose="020B060403050404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da-DK" err="1"/>
              <a:t>Click</a:t>
            </a:r>
            <a:r>
              <a:rPr lang="da-DK"/>
              <a:t> to </a:t>
            </a:r>
            <a:r>
              <a:rPr lang="da-DK" err="1"/>
              <a:t>edit</a:t>
            </a:r>
            <a:r>
              <a:rPr lang="da-DK"/>
              <a:t> Master </a:t>
            </a:r>
            <a:r>
              <a:rPr lang="da-DK" err="1"/>
              <a:t>subtitle</a:t>
            </a:r>
            <a:r>
              <a:rPr lang="da-DK"/>
              <a:t> </a:t>
            </a:r>
            <a:r>
              <a:rPr lang="da-DK" err="1"/>
              <a:t>style</a:t>
            </a:r>
            <a:endParaRPr lang="da-DK"/>
          </a:p>
        </p:txBody>
      </p:sp>
      <p:sp>
        <p:nvSpPr>
          <p:cNvPr id="4" name="Pladsholder til dato 3"/>
          <p:cNvSpPr>
            <a:spLocks noGrp="1"/>
          </p:cNvSpPr>
          <p:nvPr>
            <p:ph type="dt" sz="half" idx="10"/>
          </p:nvPr>
        </p:nvSpPr>
        <p:spPr/>
        <p:txBody>
          <a:bodyPr/>
          <a:lstStyle/>
          <a:p>
            <a:fld id="{F9225E9D-39E5-4AB9-BF3C-871D26C19813}" type="datetimeFigureOut">
              <a:rPr lang="da-DK" smtClean="0"/>
              <a:t>13-01-2025</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25A166D7-409D-4DB2-A280-EA07AC6CCF3C}" type="slidenum">
              <a:rPr lang="da-DK" smtClean="0"/>
              <a:t>‹N›</a:t>
            </a:fld>
            <a:endParaRPr lang="da-DK"/>
          </a:p>
        </p:txBody>
      </p:sp>
      <p:pic>
        <p:nvPicPr>
          <p:cNvPr id="10" name="Picture 9"/>
          <p:cNvPicPr>
            <a:picLocks noChangeAspect="1"/>
          </p:cNvPicPr>
          <p:nvPr userDrawn="1"/>
        </p:nvPicPr>
        <p:blipFill>
          <a:blip r:embed="rId3"/>
          <a:stretch>
            <a:fillRect/>
          </a:stretch>
        </p:blipFill>
        <p:spPr>
          <a:xfrm>
            <a:off x="5029720" y="5684643"/>
            <a:ext cx="2129246" cy="730290"/>
          </a:xfrm>
          <a:prstGeom prst="rect">
            <a:avLst/>
          </a:prstGeom>
        </p:spPr>
      </p:pic>
    </p:spTree>
    <p:extLst>
      <p:ext uri="{BB962C8B-B14F-4D97-AF65-F5344CB8AC3E}">
        <p14:creationId xmlns:p14="http://schemas.microsoft.com/office/powerpoint/2010/main" val="16244144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9788" y="457200"/>
            <a:ext cx="3932237" cy="1600200"/>
          </a:xfrm>
        </p:spPr>
        <p:txBody>
          <a:bodyPr anchor="b"/>
          <a:lstStyle>
            <a:lvl1pPr>
              <a:defRPr sz="1800"/>
            </a:lvl1pPr>
          </a:lstStyle>
          <a:p>
            <a:r>
              <a:rPr lang="da-DK" err="1"/>
              <a:t>Click</a:t>
            </a:r>
            <a:r>
              <a:rPr lang="da-DK"/>
              <a:t> to </a:t>
            </a:r>
            <a:r>
              <a:rPr lang="da-DK" err="1"/>
              <a:t>edit</a:t>
            </a:r>
            <a:r>
              <a:rPr lang="da-DK"/>
              <a:t> Master </a:t>
            </a:r>
            <a:r>
              <a:rPr lang="da-DK" err="1"/>
              <a:t>title</a:t>
            </a:r>
            <a:r>
              <a:rPr lang="da-DK"/>
              <a:t> </a:t>
            </a:r>
            <a:r>
              <a:rPr lang="da-DK" err="1"/>
              <a:t>style</a:t>
            </a:r>
            <a:br>
              <a:rPr lang="da-DK"/>
            </a:br>
            <a:endParaRPr lang="da-DK"/>
          </a:p>
        </p:txBody>
      </p:sp>
      <p:sp>
        <p:nvSpPr>
          <p:cNvPr id="3" name="Pladsholder til indhold 2"/>
          <p:cNvSpPr>
            <a:spLocks noGrp="1"/>
          </p:cNvSpPr>
          <p:nvPr>
            <p:ph idx="1" hasCustomPrompt="1"/>
          </p:nvPr>
        </p:nvSpPr>
        <p:spPr>
          <a:xfrm>
            <a:off x="5183188" y="987429"/>
            <a:ext cx="6172200" cy="4873625"/>
          </a:xfrm>
        </p:spPr>
        <p:txBody>
          <a:bodyPr/>
          <a:lstStyle>
            <a:lvl1pPr>
              <a:defRPr sz="1800" baseline="0">
                <a:solidFill>
                  <a:srgbClr val="967E51"/>
                </a:solidFill>
              </a:defRPr>
            </a:lvl1pPr>
            <a:lvl2pPr>
              <a:defRPr sz="1575">
                <a:solidFill>
                  <a:srgbClr val="839E3F"/>
                </a:solidFill>
              </a:defRPr>
            </a:lvl2pPr>
            <a:lvl3pPr>
              <a:defRPr sz="1350">
                <a:solidFill>
                  <a:srgbClr val="839E3F"/>
                </a:solidFill>
              </a:defRPr>
            </a:lvl3pPr>
            <a:lvl4pPr>
              <a:defRPr sz="1125">
                <a:solidFill>
                  <a:srgbClr val="839E3F"/>
                </a:solidFill>
              </a:defRPr>
            </a:lvl4pPr>
            <a:lvl5pPr>
              <a:defRPr sz="1125">
                <a:solidFill>
                  <a:srgbClr val="839E3F"/>
                </a:solidFill>
              </a:defRPr>
            </a:lvl5pPr>
            <a:lvl6pPr>
              <a:defRPr sz="1125"/>
            </a:lvl6pPr>
            <a:lvl7pPr>
              <a:defRPr sz="1125"/>
            </a:lvl7pPr>
            <a:lvl8pPr>
              <a:defRPr sz="1125"/>
            </a:lvl8pPr>
            <a:lvl9pPr>
              <a:defRPr sz="1125"/>
            </a:lvl9pPr>
          </a:lstStyle>
          <a:p>
            <a:pPr lvl="0"/>
            <a:r>
              <a:rPr lang="da-DK" err="1"/>
              <a:t>Click</a:t>
            </a:r>
            <a:r>
              <a:rPr lang="da-DK"/>
              <a:t> to </a:t>
            </a:r>
            <a:r>
              <a:rPr lang="da-DK" err="1"/>
              <a:t>edit</a:t>
            </a:r>
            <a:r>
              <a:rPr lang="da-DK"/>
              <a:t> Master </a:t>
            </a:r>
            <a:r>
              <a:rPr lang="da-DK" err="1"/>
              <a:t>title</a:t>
            </a:r>
            <a:r>
              <a:rPr lang="da-DK"/>
              <a:t> </a:t>
            </a:r>
            <a:r>
              <a:rPr lang="da-DK" err="1"/>
              <a:t>style</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da-DK"/>
          </a:p>
        </p:txBody>
      </p:sp>
      <p:sp>
        <p:nvSpPr>
          <p:cNvPr id="4" name="Pladsholder til tekst 3"/>
          <p:cNvSpPr>
            <a:spLocks noGrp="1"/>
          </p:cNvSpPr>
          <p:nvPr>
            <p:ph type="body" sz="half" idx="2" hasCustomPrompt="1"/>
          </p:nvPr>
        </p:nvSpPr>
        <p:spPr>
          <a:xfrm>
            <a:off x="839788" y="2057400"/>
            <a:ext cx="3932237" cy="3811588"/>
          </a:xfrm>
        </p:spPr>
        <p:txBody>
          <a:bodyPr/>
          <a:lstStyle>
            <a:lvl1pPr marL="0" indent="0">
              <a:buNone/>
              <a:defRPr sz="900" baseline="0">
                <a:solidFill>
                  <a:srgbClr val="967E51"/>
                </a:solidFill>
              </a:defRPr>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da-DK" err="1"/>
              <a:t>Click</a:t>
            </a:r>
            <a:r>
              <a:rPr lang="da-DK"/>
              <a:t> to </a:t>
            </a:r>
            <a:r>
              <a:rPr lang="da-DK" err="1"/>
              <a:t>edit</a:t>
            </a:r>
            <a:r>
              <a:rPr lang="da-DK"/>
              <a:t> Master </a:t>
            </a:r>
            <a:r>
              <a:rPr lang="da-DK" err="1"/>
              <a:t>text</a:t>
            </a:r>
            <a:r>
              <a:rPr lang="da-DK"/>
              <a:t> </a:t>
            </a:r>
            <a:r>
              <a:rPr lang="da-DK" err="1"/>
              <a:t>styles</a:t>
            </a:r>
            <a:endParaRPr lang="da-DK"/>
          </a:p>
        </p:txBody>
      </p:sp>
      <p:sp>
        <p:nvSpPr>
          <p:cNvPr id="5" name="Pladsholder til dato 4"/>
          <p:cNvSpPr>
            <a:spLocks noGrp="1"/>
          </p:cNvSpPr>
          <p:nvPr>
            <p:ph type="dt" sz="half" idx="10"/>
          </p:nvPr>
        </p:nvSpPr>
        <p:spPr/>
        <p:txBody>
          <a:bodyPr/>
          <a:lstStyle/>
          <a:p>
            <a:fld id="{F9225E9D-39E5-4AB9-BF3C-871D26C19813}" type="datetimeFigureOut">
              <a:rPr lang="da-DK" smtClean="0"/>
              <a:t>13-01-2025</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slidenummer 6"/>
          <p:cNvSpPr>
            <a:spLocks noGrp="1"/>
          </p:cNvSpPr>
          <p:nvPr>
            <p:ph type="sldNum" sz="quarter" idx="12"/>
          </p:nvPr>
        </p:nvSpPr>
        <p:spPr/>
        <p:txBody>
          <a:bodyPr/>
          <a:lstStyle/>
          <a:p>
            <a:fld id="{25A166D7-409D-4DB2-A280-EA07AC6CCF3C}" type="slidenum">
              <a:rPr lang="da-DK" smtClean="0"/>
              <a:t>‹N›</a:t>
            </a:fld>
            <a:endParaRPr lang="da-DK"/>
          </a:p>
        </p:txBody>
      </p:sp>
    </p:spTree>
    <p:extLst>
      <p:ext uri="{BB962C8B-B14F-4D97-AF65-F5344CB8AC3E}">
        <p14:creationId xmlns:p14="http://schemas.microsoft.com/office/powerpoint/2010/main" val="423159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9788" y="457200"/>
            <a:ext cx="3932237" cy="1600200"/>
          </a:xfrm>
        </p:spPr>
        <p:txBody>
          <a:bodyPr anchor="b"/>
          <a:lstStyle>
            <a:lvl1pPr>
              <a:defRPr sz="1800"/>
            </a:lvl1pPr>
          </a:lstStyle>
          <a:p>
            <a:r>
              <a:rPr lang="da-DK" err="1"/>
              <a:t>Click</a:t>
            </a:r>
            <a:r>
              <a:rPr lang="da-DK"/>
              <a:t> to </a:t>
            </a:r>
            <a:r>
              <a:rPr lang="da-DK" err="1"/>
              <a:t>edit</a:t>
            </a:r>
            <a:r>
              <a:rPr lang="da-DK"/>
              <a:t> Master </a:t>
            </a:r>
            <a:r>
              <a:rPr lang="da-DK" err="1"/>
              <a:t>title</a:t>
            </a:r>
            <a:r>
              <a:rPr lang="da-DK"/>
              <a:t> </a:t>
            </a:r>
            <a:r>
              <a:rPr lang="da-DK" err="1"/>
              <a:t>style</a:t>
            </a:r>
            <a:br>
              <a:rPr lang="da-DK"/>
            </a:br>
            <a:endParaRPr lang="da-DK"/>
          </a:p>
        </p:txBody>
      </p:sp>
      <p:sp>
        <p:nvSpPr>
          <p:cNvPr id="3" name="Pladsholder til billede 2"/>
          <p:cNvSpPr>
            <a:spLocks noGrp="1"/>
          </p:cNvSpPr>
          <p:nvPr>
            <p:ph type="pic" idx="1" hasCustomPrompt="1"/>
          </p:nvPr>
        </p:nvSpPr>
        <p:spPr>
          <a:xfrm>
            <a:off x="5183188" y="987429"/>
            <a:ext cx="6172200" cy="4873625"/>
          </a:xfrm>
        </p:spPr>
        <p:txBody>
          <a:bodyPr/>
          <a:lstStyle>
            <a:lvl1pPr marL="0" indent="0">
              <a:buNone/>
              <a:defRPr sz="1800">
                <a:solidFill>
                  <a:srgbClr val="967E51"/>
                </a:solidFill>
              </a:defRPr>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da-DK"/>
              <a:t>Picture</a:t>
            </a:r>
          </a:p>
        </p:txBody>
      </p:sp>
      <p:sp>
        <p:nvSpPr>
          <p:cNvPr id="4" name="Pladsholder til tekst 3"/>
          <p:cNvSpPr>
            <a:spLocks noGrp="1"/>
          </p:cNvSpPr>
          <p:nvPr>
            <p:ph type="body" sz="half" idx="2" hasCustomPrompt="1"/>
          </p:nvPr>
        </p:nvSpPr>
        <p:spPr>
          <a:xfrm>
            <a:off x="839788" y="2057400"/>
            <a:ext cx="3932237" cy="3811588"/>
          </a:xfrm>
        </p:spPr>
        <p:txBody>
          <a:bodyPr/>
          <a:lstStyle>
            <a:lvl1pPr marL="0" indent="0">
              <a:buNone/>
              <a:defRPr sz="900">
                <a:solidFill>
                  <a:srgbClr val="967E51"/>
                </a:solidFill>
              </a:defRPr>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da-DK" err="1"/>
              <a:t>Click</a:t>
            </a:r>
            <a:r>
              <a:rPr lang="da-DK"/>
              <a:t> to </a:t>
            </a:r>
            <a:r>
              <a:rPr lang="da-DK" err="1"/>
              <a:t>edit</a:t>
            </a:r>
            <a:r>
              <a:rPr lang="da-DK"/>
              <a:t> Master </a:t>
            </a:r>
            <a:r>
              <a:rPr lang="da-DK" err="1"/>
              <a:t>text</a:t>
            </a:r>
            <a:r>
              <a:rPr lang="da-DK"/>
              <a:t> </a:t>
            </a:r>
            <a:r>
              <a:rPr lang="da-DK" err="1"/>
              <a:t>styles</a:t>
            </a:r>
            <a:endParaRPr lang="da-DK"/>
          </a:p>
        </p:txBody>
      </p:sp>
      <p:sp>
        <p:nvSpPr>
          <p:cNvPr id="5" name="Pladsholder til dato 4"/>
          <p:cNvSpPr>
            <a:spLocks noGrp="1"/>
          </p:cNvSpPr>
          <p:nvPr>
            <p:ph type="dt" sz="half" idx="10"/>
          </p:nvPr>
        </p:nvSpPr>
        <p:spPr/>
        <p:txBody>
          <a:bodyPr/>
          <a:lstStyle/>
          <a:p>
            <a:fld id="{F9225E9D-39E5-4AB9-BF3C-871D26C19813}" type="datetimeFigureOut">
              <a:rPr lang="da-DK" smtClean="0"/>
              <a:t>13-01-2025</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slidenummer 6"/>
          <p:cNvSpPr>
            <a:spLocks noGrp="1"/>
          </p:cNvSpPr>
          <p:nvPr>
            <p:ph type="sldNum" sz="quarter" idx="12"/>
          </p:nvPr>
        </p:nvSpPr>
        <p:spPr/>
        <p:txBody>
          <a:bodyPr/>
          <a:lstStyle/>
          <a:p>
            <a:fld id="{25A166D7-409D-4DB2-A280-EA07AC6CCF3C}" type="slidenum">
              <a:rPr lang="da-DK" smtClean="0"/>
              <a:t>‹N›</a:t>
            </a:fld>
            <a:endParaRPr lang="da-DK"/>
          </a:p>
        </p:txBody>
      </p:sp>
    </p:spTree>
    <p:extLst>
      <p:ext uri="{BB962C8B-B14F-4D97-AF65-F5344CB8AC3E}">
        <p14:creationId xmlns:p14="http://schemas.microsoft.com/office/powerpoint/2010/main" val="1434499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a-DK" err="1"/>
              <a:t>Click</a:t>
            </a:r>
            <a:r>
              <a:rPr lang="da-DK"/>
              <a:t> to </a:t>
            </a:r>
            <a:r>
              <a:rPr lang="da-DK" err="1"/>
              <a:t>edit</a:t>
            </a:r>
            <a:r>
              <a:rPr lang="da-DK"/>
              <a:t> Maser </a:t>
            </a:r>
            <a:r>
              <a:rPr lang="da-DK" err="1"/>
              <a:t>title</a:t>
            </a:r>
            <a:r>
              <a:rPr lang="da-DK"/>
              <a:t> </a:t>
            </a:r>
            <a:r>
              <a:rPr lang="da-DK" err="1"/>
              <a:t>style</a:t>
            </a:r>
            <a:endParaRPr lang="da-DK"/>
          </a:p>
        </p:txBody>
      </p:sp>
      <p:sp>
        <p:nvSpPr>
          <p:cNvPr id="3" name="Pladsholder til lodret titel 2"/>
          <p:cNvSpPr>
            <a:spLocks noGrp="1"/>
          </p:cNvSpPr>
          <p:nvPr>
            <p:ph type="body" orient="vert" idx="1"/>
          </p:nvPr>
        </p:nvSpPr>
        <p:spPr/>
        <p:txBody>
          <a:bodyPr vert="eaVert"/>
          <a:lstStyle>
            <a:lvl1pPr>
              <a:defRPr>
                <a:solidFill>
                  <a:srgbClr val="967E51"/>
                </a:solidFill>
              </a:defRPr>
            </a:lvl1pPr>
            <a:lvl2pPr>
              <a:defRPr>
                <a:solidFill>
                  <a:srgbClr val="839E3F"/>
                </a:solidFill>
              </a:defRPr>
            </a:lvl2pPr>
            <a:lvl3pPr>
              <a:defRPr>
                <a:solidFill>
                  <a:srgbClr val="839E3F"/>
                </a:solidFill>
              </a:defRPr>
            </a:lvl3pPr>
            <a:lvl4pPr>
              <a:defRPr>
                <a:solidFill>
                  <a:srgbClr val="839E3F"/>
                </a:solidFill>
              </a:defRPr>
            </a:lvl4pPr>
            <a:lvl5pPr>
              <a:defRPr>
                <a:solidFill>
                  <a:srgbClr val="839E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Pladsholder til dato 3"/>
          <p:cNvSpPr>
            <a:spLocks noGrp="1"/>
          </p:cNvSpPr>
          <p:nvPr>
            <p:ph type="dt" sz="half" idx="10"/>
          </p:nvPr>
        </p:nvSpPr>
        <p:spPr/>
        <p:txBody>
          <a:bodyPr/>
          <a:lstStyle/>
          <a:p>
            <a:fld id="{F9225E9D-39E5-4AB9-BF3C-871D26C19813}" type="datetimeFigureOut">
              <a:rPr lang="da-DK" smtClean="0"/>
              <a:t>13-01-2025</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25A166D7-409D-4DB2-A280-EA07AC6CCF3C}" type="slidenum">
              <a:rPr lang="da-DK" smtClean="0"/>
              <a:t>‹N›</a:t>
            </a:fld>
            <a:endParaRPr lang="da-DK"/>
          </a:p>
        </p:txBody>
      </p:sp>
    </p:spTree>
    <p:extLst>
      <p:ext uri="{BB962C8B-B14F-4D97-AF65-F5344CB8AC3E}">
        <p14:creationId xmlns:p14="http://schemas.microsoft.com/office/powerpoint/2010/main" val="29843183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hasCustomPrompt="1"/>
          </p:nvPr>
        </p:nvSpPr>
        <p:spPr>
          <a:xfrm>
            <a:off x="8724902" y="365125"/>
            <a:ext cx="2628900" cy="5811838"/>
          </a:xfrm>
        </p:spPr>
        <p:txBody>
          <a:bodyPr vert="eaVert"/>
          <a:lstStyle/>
          <a:p>
            <a:r>
              <a:rPr lang="da-DK" err="1"/>
              <a:t>Click</a:t>
            </a:r>
            <a:r>
              <a:rPr lang="da-DK"/>
              <a:t> to </a:t>
            </a:r>
            <a:r>
              <a:rPr lang="da-DK" err="1"/>
              <a:t>edit</a:t>
            </a:r>
            <a:r>
              <a:rPr lang="da-DK"/>
              <a:t> Maser </a:t>
            </a:r>
            <a:r>
              <a:rPr lang="da-DK" err="1"/>
              <a:t>title</a:t>
            </a:r>
            <a:r>
              <a:rPr lang="da-DK"/>
              <a:t> </a:t>
            </a:r>
            <a:r>
              <a:rPr lang="da-DK" err="1"/>
              <a:t>style</a:t>
            </a:r>
            <a:endParaRPr lang="da-DK"/>
          </a:p>
        </p:txBody>
      </p:sp>
      <p:sp>
        <p:nvSpPr>
          <p:cNvPr id="3" name="Pladsholder til lodret titel 2"/>
          <p:cNvSpPr>
            <a:spLocks noGrp="1"/>
          </p:cNvSpPr>
          <p:nvPr>
            <p:ph type="body" orient="vert" idx="1"/>
          </p:nvPr>
        </p:nvSpPr>
        <p:spPr>
          <a:xfrm>
            <a:off x="1123335" y="727075"/>
            <a:ext cx="7734300" cy="5811838"/>
          </a:xfrm>
        </p:spPr>
        <p:txBody>
          <a:bodyPr vert="eaVert"/>
          <a:lstStyle>
            <a:lvl1pPr>
              <a:defRPr>
                <a:solidFill>
                  <a:srgbClr val="967E51"/>
                </a:solidFill>
              </a:defRPr>
            </a:lvl1pPr>
            <a:lvl2pPr>
              <a:defRPr>
                <a:solidFill>
                  <a:srgbClr val="839E3F"/>
                </a:solidFill>
              </a:defRPr>
            </a:lvl2pPr>
            <a:lvl3pPr>
              <a:defRPr>
                <a:solidFill>
                  <a:srgbClr val="839E3F"/>
                </a:solidFill>
              </a:defRPr>
            </a:lvl3pPr>
            <a:lvl4pPr>
              <a:defRPr>
                <a:solidFill>
                  <a:srgbClr val="839E3F"/>
                </a:solidFill>
              </a:defRPr>
            </a:lvl4pPr>
            <a:lvl5pPr>
              <a:defRPr>
                <a:solidFill>
                  <a:srgbClr val="839E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Pladsholder til dato 3"/>
          <p:cNvSpPr>
            <a:spLocks noGrp="1"/>
          </p:cNvSpPr>
          <p:nvPr>
            <p:ph type="dt" sz="half" idx="10"/>
          </p:nvPr>
        </p:nvSpPr>
        <p:spPr/>
        <p:txBody>
          <a:bodyPr/>
          <a:lstStyle/>
          <a:p>
            <a:fld id="{F9225E9D-39E5-4AB9-BF3C-871D26C19813}" type="datetimeFigureOut">
              <a:rPr lang="da-DK" smtClean="0"/>
              <a:t>13-01-2025</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25A166D7-409D-4DB2-A280-EA07AC6CCF3C}" type="slidenum">
              <a:rPr lang="da-DK" smtClean="0"/>
              <a:t>‹N›</a:t>
            </a:fld>
            <a:endParaRPr lang="da-DK"/>
          </a:p>
        </p:txBody>
      </p:sp>
    </p:spTree>
    <p:extLst>
      <p:ext uri="{BB962C8B-B14F-4D97-AF65-F5344CB8AC3E}">
        <p14:creationId xmlns:p14="http://schemas.microsoft.com/office/powerpoint/2010/main" val="30037292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1_Lodret titel og tekst">
    <p:spTree>
      <p:nvGrpSpPr>
        <p:cNvPr id="1" name=""/>
        <p:cNvGrpSpPr/>
        <p:nvPr/>
      </p:nvGrpSpPr>
      <p:grpSpPr>
        <a:xfrm>
          <a:off x="0" y="0"/>
          <a:ext cx="0" cy="0"/>
          <a:chOff x="0" y="0"/>
          <a:chExt cx="0" cy="0"/>
        </a:xfrm>
      </p:grpSpPr>
      <p:sp>
        <p:nvSpPr>
          <p:cNvPr id="2" name="Lodret titel 1"/>
          <p:cNvSpPr>
            <a:spLocks noGrp="1"/>
          </p:cNvSpPr>
          <p:nvPr>
            <p:ph type="title" orient="vert" hasCustomPrompt="1"/>
          </p:nvPr>
        </p:nvSpPr>
        <p:spPr>
          <a:xfrm>
            <a:off x="8724902" y="365125"/>
            <a:ext cx="2628900" cy="5811838"/>
          </a:xfrm>
        </p:spPr>
        <p:txBody>
          <a:bodyPr vert="eaVert"/>
          <a:lstStyle/>
          <a:p>
            <a:r>
              <a:rPr lang="da-DK" err="1"/>
              <a:t>Click</a:t>
            </a:r>
            <a:r>
              <a:rPr lang="da-DK"/>
              <a:t> to </a:t>
            </a:r>
            <a:r>
              <a:rPr lang="da-DK" err="1"/>
              <a:t>edit</a:t>
            </a:r>
            <a:r>
              <a:rPr lang="da-DK"/>
              <a:t> Maser </a:t>
            </a:r>
            <a:r>
              <a:rPr lang="da-DK" err="1"/>
              <a:t>title</a:t>
            </a:r>
            <a:r>
              <a:rPr lang="da-DK"/>
              <a:t> </a:t>
            </a:r>
            <a:r>
              <a:rPr lang="da-DK" err="1"/>
              <a:t>style</a:t>
            </a:r>
            <a:endParaRPr lang="da-DK"/>
          </a:p>
        </p:txBody>
      </p:sp>
      <p:sp>
        <p:nvSpPr>
          <p:cNvPr id="3" name="Pladsholder til lodret titel 2"/>
          <p:cNvSpPr>
            <a:spLocks noGrp="1"/>
          </p:cNvSpPr>
          <p:nvPr>
            <p:ph type="body" orient="vert" idx="1"/>
          </p:nvPr>
        </p:nvSpPr>
        <p:spPr>
          <a:xfrm>
            <a:off x="838202" y="365125"/>
            <a:ext cx="7734300" cy="5811838"/>
          </a:xfrm>
        </p:spPr>
        <p:txBody>
          <a:bodyPr vert="eaVert"/>
          <a:lstStyle>
            <a:lvl1pPr>
              <a:defRPr>
                <a:solidFill>
                  <a:srgbClr val="967E51"/>
                </a:solidFill>
              </a:defRPr>
            </a:lvl1pPr>
            <a:lvl2pPr>
              <a:defRPr>
                <a:solidFill>
                  <a:srgbClr val="839E3F"/>
                </a:solidFill>
              </a:defRPr>
            </a:lvl2pPr>
            <a:lvl3pPr>
              <a:defRPr>
                <a:solidFill>
                  <a:srgbClr val="839E3F"/>
                </a:solidFill>
              </a:defRPr>
            </a:lvl3pPr>
            <a:lvl4pPr>
              <a:defRPr>
                <a:solidFill>
                  <a:srgbClr val="839E3F"/>
                </a:solidFill>
              </a:defRPr>
            </a:lvl4pPr>
            <a:lvl5pPr>
              <a:defRPr>
                <a:solidFill>
                  <a:srgbClr val="839E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Pladsholder til dato 3"/>
          <p:cNvSpPr>
            <a:spLocks noGrp="1"/>
          </p:cNvSpPr>
          <p:nvPr>
            <p:ph type="dt" sz="half" idx="10"/>
          </p:nvPr>
        </p:nvSpPr>
        <p:spPr/>
        <p:txBody>
          <a:bodyPr/>
          <a:lstStyle/>
          <a:p>
            <a:fld id="{F9225E9D-39E5-4AB9-BF3C-871D26C19813}" type="datetimeFigureOut">
              <a:rPr lang="da-DK" smtClean="0"/>
              <a:t>13-01-2025</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25A166D7-409D-4DB2-A280-EA07AC6CCF3C}" type="slidenum">
              <a:rPr lang="da-DK" smtClean="0"/>
              <a:t>‹N›</a:t>
            </a:fld>
            <a:endParaRPr lang="da-DK"/>
          </a:p>
        </p:txBody>
      </p:sp>
    </p:spTree>
    <p:extLst>
      <p:ext uri="{BB962C8B-B14F-4D97-AF65-F5344CB8AC3E}">
        <p14:creationId xmlns:p14="http://schemas.microsoft.com/office/powerpoint/2010/main" val="520219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elslide">
    <p:spTree>
      <p:nvGrpSpPr>
        <p:cNvPr id="1" name=""/>
        <p:cNvGrpSpPr/>
        <p:nvPr/>
      </p:nvGrpSpPr>
      <p:grpSpPr>
        <a:xfrm>
          <a:off x="0" y="0"/>
          <a:ext cx="0" cy="0"/>
          <a:chOff x="0" y="0"/>
          <a:chExt cx="0" cy="0"/>
        </a:xfrm>
      </p:grpSpPr>
      <p:pic>
        <p:nvPicPr>
          <p:cNvPr id="9" name="Billede 8" descr="Et billede, der indeholder spil&#10;&#10;Automatisk genereret beskrivelse">
            <a:extLst>
              <a:ext uri="{FF2B5EF4-FFF2-40B4-BE49-F238E27FC236}">
                <a16:creationId xmlns:a16="http://schemas.microsoft.com/office/drawing/2014/main" id="{4C6C2B42-99D9-4FAD-998C-F9DE237A93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6" r="108"/>
          <a:stretch/>
        </p:blipFill>
        <p:spPr>
          <a:xfrm>
            <a:off x="0" y="-1227059"/>
            <a:ext cx="12178748" cy="8116957"/>
          </a:xfrm>
          <a:prstGeom prst="rect">
            <a:avLst/>
          </a:prstGeom>
        </p:spPr>
      </p:pic>
      <p:sp>
        <p:nvSpPr>
          <p:cNvPr id="2" name="Titel 1"/>
          <p:cNvSpPr>
            <a:spLocks noGrp="1"/>
          </p:cNvSpPr>
          <p:nvPr>
            <p:ph type="ctrTitle" hasCustomPrompt="1"/>
          </p:nvPr>
        </p:nvSpPr>
        <p:spPr>
          <a:xfrm>
            <a:off x="1524000" y="1122363"/>
            <a:ext cx="9144000" cy="2387600"/>
          </a:xfrm>
        </p:spPr>
        <p:txBody>
          <a:bodyPr anchor="b"/>
          <a:lstStyle>
            <a:lvl1pPr algn="ctr">
              <a:defRPr sz="3375">
                <a:latin typeface="Verdana" panose="020B0604030504040204" pitchFamily="34" charset="0"/>
                <a:ea typeface="Verdana" panose="020B0604030504040204" pitchFamily="34" charset="0"/>
              </a:defRPr>
            </a:lvl1pPr>
          </a:lstStyle>
          <a:p>
            <a:r>
              <a:rPr lang="da-DK" err="1"/>
              <a:t>Click</a:t>
            </a:r>
            <a:r>
              <a:rPr lang="da-DK"/>
              <a:t> to </a:t>
            </a:r>
            <a:r>
              <a:rPr lang="da-DK" err="1"/>
              <a:t>edit</a:t>
            </a:r>
            <a:r>
              <a:rPr lang="da-DK"/>
              <a:t> Master </a:t>
            </a:r>
            <a:r>
              <a:rPr lang="da-DK" err="1"/>
              <a:t>title</a:t>
            </a:r>
            <a:r>
              <a:rPr lang="da-DK"/>
              <a:t> </a:t>
            </a:r>
            <a:r>
              <a:rPr lang="da-DK" err="1"/>
              <a:t>style</a:t>
            </a:r>
            <a:endParaRPr lang="da-DK"/>
          </a:p>
        </p:txBody>
      </p:sp>
      <p:sp>
        <p:nvSpPr>
          <p:cNvPr id="3" name="Undertitel 2"/>
          <p:cNvSpPr>
            <a:spLocks noGrp="1"/>
          </p:cNvSpPr>
          <p:nvPr>
            <p:ph type="subTitle" idx="1" hasCustomPrompt="1"/>
          </p:nvPr>
        </p:nvSpPr>
        <p:spPr>
          <a:xfrm>
            <a:off x="1524000" y="3602038"/>
            <a:ext cx="9144000" cy="1655762"/>
          </a:xfrm>
        </p:spPr>
        <p:txBody>
          <a:bodyPr/>
          <a:lstStyle>
            <a:lvl1pPr marL="0" indent="0" algn="ctr">
              <a:buNone/>
              <a:defRPr sz="1350">
                <a:latin typeface="Verdana" panose="020B0604030504040204" pitchFamily="34" charset="0"/>
                <a:ea typeface="Verdana" panose="020B060403050404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da-DK" err="1"/>
              <a:t>Click</a:t>
            </a:r>
            <a:r>
              <a:rPr lang="da-DK"/>
              <a:t> to </a:t>
            </a:r>
            <a:r>
              <a:rPr lang="da-DK" err="1"/>
              <a:t>edit</a:t>
            </a:r>
            <a:r>
              <a:rPr lang="da-DK"/>
              <a:t> Master </a:t>
            </a:r>
            <a:r>
              <a:rPr lang="da-DK" err="1"/>
              <a:t>subtitle</a:t>
            </a:r>
            <a:r>
              <a:rPr lang="da-DK"/>
              <a:t> </a:t>
            </a:r>
            <a:r>
              <a:rPr lang="da-DK" err="1"/>
              <a:t>style</a:t>
            </a:r>
            <a:endParaRPr lang="da-DK"/>
          </a:p>
        </p:txBody>
      </p:sp>
      <p:sp>
        <p:nvSpPr>
          <p:cNvPr id="4" name="Pladsholder til dato 3"/>
          <p:cNvSpPr>
            <a:spLocks noGrp="1"/>
          </p:cNvSpPr>
          <p:nvPr>
            <p:ph type="dt" sz="half" idx="10"/>
          </p:nvPr>
        </p:nvSpPr>
        <p:spPr/>
        <p:txBody>
          <a:bodyPr/>
          <a:lstStyle/>
          <a:p>
            <a:fld id="{F9225E9D-39E5-4AB9-BF3C-871D26C19813}" type="datetimeFigureOut">
              <a:rPr lang="da-DK" smtClean="0"/>
              <a:t>13-01-2025</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25A166D7-409D-4DB2-A280-EA07AC6CCF3C}" type="slidenum">
              <a:rPr lang="da-DK" smtClean="0"/>
              <a:t>‹N›</a:t>
            </a:fld>
            <a:endParaRPr lang="da-DK"/>
          </a:p>
        </p:txBody>
      </p:sp>
      <p:pic>
        <p:nvPicPr>
          <p:cNvPr id="11" name="Picture 10"/>
          <p:cNvPicPr>
            <a:picLocks noChangeAspect="1"/>
          </p:cNvPicPr>
          <p:nvPr userDrawn="1"/>
        </p:nvPicPr>
        <p:blipFill>
          <a:blip r:embed="rId3"/>
          <a:stretch>
            <a:fillRect/>
          </a:stretch>
        </p:blipFill>
        <p:spPr>
          <a:xfrm>
            <a:off x="5029720" y="5684643"/>
            <a:ext cx="2129246" cy="730290"/>
          </a:xfrm>
          <a:prstGeom prst="rect">
            <a:avLst/>
          </a:prstGeom>
        </p:spPr>
      </p:pic>
    </p:spTree>
    <p:extLst>
      <p:ext uri="{BB962C8B-B14F-4D97-AF65-F5344CB8AC3E}">
        <p14:creationId xmlns:p14="http://schemas.microsoft.com/office/powerpoint/2010/main" val="4320642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elslide">
    <p:spTree>
      <p:nvGrpSpPr>
        <p:cNvPr id="1" name=""/>
        <p:cNvGrpSpPr/>
        <p:nvPr/>
      </p:nvGrpSpPr>
      <p:grpSpPr>
        <a:xfrm>
          <a:off x="0" y="0"/>
          <a:ext cx="0" cy="0"/>
          <a:chOff x="0" y="0"/>
          <a:chExt cx="0" cy="0"/>
        </a:xfrm>
      </p:grpSpPr>
      <p:pic>
        <p:nvPicPr>
          <p:cNvPr id="12" name="Billede 11" descr="Et billede, der indeholder tegning&#10;&#10;Automatisk genereret beskrivelse">
            <a:extLst>
              <a:ext uri="{FF2B5EF4-FFF2-40B4-BE49-F238E27FC236}">
                <a16:creationId xmlns:a16="http://schemas.microsoft.com/office/drawing/2014/main" id="{54F59284-7F39-4675-8085-188F1FAF1A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30675"/>
            <a:ext cx="12192000" cy="8129588"/>
          </a:xfrm>
          <a:prstGeom prst="rect">
            <a:avLst/>
          </a:prstGeom>
        </p:spPr>
      </p:pic>
      <p:sp>
        <p:nvSpPr>
          <p:cNvPr id="2" name="Titel 1"/>
          <p:cNvSpPr>
            <a:spLocks noGrp="1"/>
          </p:cNvSpPr>
          <p:nvPr>
            <p:ph type="ctrTitle" hasCustomPrompt="1"/>
          </p:nvPr>
        </p:nvSpPr>
        <p:spPr>
          <a:xfrm>
            <a:off x="1524000" y="1122363"/>
            <a:ext cx="9144000" cy="2387600"/>
          </a:xfrm>
        </p:spPr>
        <p:txBody>
          <a:bodyPr anchor="b"/>
          <a:lstStyle>
            <a:lvl1pPr algn="ctr">
              <a:defRPr sz="3375"/>
            </a:lvl1pPr>
          </a:lstStyle>
          <a:p>
            <a:r>
              <a:rPr lang="da-DK" err="1"/>
              <a:t>Click</a:t>
            </a:r>
            <a:r>
              <a:rPr lang="da-DK"/>
              <a:t> to </a:t>
            </a:r>
            <a:r>
              <a:rPr lang="da-DK" err="1"/>
              <a:t>edit</a:t>
            </a:r>
            <a:r>
              <a:rPr lang="da-DK"/>
              <a:t> Master </a:t>
            </a:r>
            <a:r>
              <a:rPr lang="da-DK" err="1"/>
              <a:t>title</a:t>
            </a:r>
            <a:r>
              <a:rPr lang="da-DK"/>
              <a:t> </a:t>
            </a:r>
            <a:r>
              <a:rPr lang="da-DK" err="1"/>
              <a:t>style</a:t>
            </a:r>
            <a:endParaRPr lang="da-DK"/>
          </a:p>
        </p:txBody>
      </p:sp>
      <p:sp>
        <p:nvSpPr>
          <p:cNvPr id="3" name="Undertitel 2"/>
          <p:cNvSpPr>
            <a:spLocks noGrp="1"/>
          </p:cNvSpPr>
          <p:nvPr>
            <p:ph type="subTitle" idx="1" hasCustomPrompt="1"/>
          </p:nvPr>
        </p:nvSpPr>
        <p:spPr>
          <a:xfrm>
            <a:off x="1524000" y="3602038"/>
            <a:ext cx="9144000" cy="1655762"/>
          </a:xfrm>
        </p:spPr>
        <p:txBody>
          <a:bodyPr/>
          <a:lstStyle>
            <a:lvl1pPr marL="0" indent="0" algn="ctr">
              <a:buNone/>
              <a:defRPr sz="1350">
                <a:latin typeface="Verdana" panose="020B0604030504040204" pitchFamily="34" charset="0"/>
                <a:ea typeface="Verdana" panose="020B060403050404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da-DK" err="1"/>
              <a:t>Click</a:t>
            </a:r>
            <a:r>
              <a:rPr lang="da-DK"/>
              <a:t> to </a:t>
            </a:r>
            <a:r>
              <a:rPr lang="da-DK" err="1"/>
              <a:t>edit</a:t>
            </a:r>
            <a:r>
              <a:rPr lang="da-DK"/>
              <a:t> Master </a:t>
            </a:r>
            <a:r>
              <a:rPr lang="da-DK" err="1"/>
              <a:t>subtitle</a:t>
            </a:r>
            <a:r>
              <a:rPr lang="da-DK"/>
              <a:t> </a:t>
            </a:r>
            <a:r>
              <a:rPr lang="da-DK" err="1"/>
              <a:t>style</a:t>
            </a:r>
            <a:endParaRPr lang="da-DK"/>
          </a:p>
        </p:txBody>
      </p:sp>
      <p:sp>
        <p:nvSpPr>
          <p:cNvPr id="4" name="Pladsholder til dato 3"/>
          <p:cNvSpPr>
            <a:spLocks noGrp="1"/>
          </p:cNvSpPr>
          <p:nvPr>
            <p:ph type="dt" sz="half" idx="10"/>
          </p:nvPr>
        </p:nvSpPr>
        <p:spPr/>
        <p:txBody>
          <a:bodyPr/>
          <a:lstStyle/>
          <a:p>
            <a:fld id="{F9225E9D-39E5-4AB9-BF3C-871D26C19813}" type="datetimeFigureOut">
              <a:rPr lang="da-DK" smtClean="0"/>
              <a:t>13-01-2025</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25A166D7-409D-4DB2-A280-EA07AC6CCF3C}" type="slidenum">
              <a:rPr lang="da-DK" smtClean="0"/>
              <a:t>‹N›</a:t>
            </a:fld>
            <a:endParaRPr lang="da-DK"/>
          </a:p>
        </p:txBody>
      </p:sp>
      <p:pic>
        <p:nvPicPr>
          <p:cNvPr id="10" name="Picture 9"/>
          <p:cNvPicPr>
            <a:picLocks noChangeAspect="1"/>
          </p:cNvPicPr>
          <p:nvPr userDrawn="1"/>
        </p:nvPicPr>
        <p:blipFill>
          <a:blip r:embed="rId3"/>
          <a:stretch>
            <a:fillRect/>
          </a:stretch>
        </p:blipFill>
        <p:spPr>
          <a:xfrm>
            <a:off x="5029720" y="5684643"/>
            <a:ext cx="2129246" cy="730290"/>
          </a:xfrm>
          <a:prstGeom prst="rect">
            <a:avLst/>
          </a:prstGeom>
        </p:spPr>
      </p:pic>
    </p:spTree>
    <p:extLst>
      <p:ext uri="{BB962C8B-B14F-4D97-AF65-F5344CB8AC3E}">
        <p14:creationId xmlns:p14="http://schemas.microsoft.com/office/powerpoint/2010/main" val="42908374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a-DK" err="1"/>
              <a:t>Click</a:t>
            </a:r>
            <a:r>
              <a:rPr lang="da-DK"/>
              <a:t> to </a:t>
            </a:r>
            <a:r>
              <a:rPr lang="da-DK" err="1"/>
              <a:t>edit</a:t>
            </a:r>
            <a:r>
              <a:rPr lang="da-DK"/>
              <a:t> Master </a:t>
            </a:r>
            <a:r>
              <a:rPr lang="da-DK" err="1"/>
              <a:t>title</a:t>
            </a:r>
            <a:r>
              <a:rPr lang="da-DK"/>
              <a:t> </a:t>
            </a:r>
            <a:r>
              <a:rPr lang="da-DK" err="1"/>
              <a:t>style</a:t>
            </a:r>
            <a:endParaRPr lang="da-DK"/>
          </a:p>
        </p:txBody>
      </p:sp>
      <p:sp>
        <p:nvSpPr>
          <p:cNvPr id="3" name="Pladsholder til indhold 2"/>
          <p:cNvSpPr>
            <a:spLocks noGrp="1"/>
          </p:cNvSpPr>
          <p:nvPr>
            <p:ph idx="1" hasCustomPrompt="1"/>
          </p:nvPr>
        </p:nvSpPr>
        <p:spPr/>
        <p:txBody>
          <a:bodyPr/>
          <a:lstStyle>
            <a:lvl1pPr>
              <a:defRPr baseline="0">
                <a:solidFill>
                  <a:srgbClr val="967E51"/>
                </a:solidFill>
              </a:defRPr>
            </a:lvl1pPr>
            <a:lvl2pPr>
              <a:defRPr baseline="0">
                <a:solidFill>
                  <a:srgbClr val="839E3F"/>
                </a:solidFill>
              </a:defRPr>
            </a:lvl2pPr>
            <a:lvl3pPr>
              <a:defRPr>
                <a:solidFill>
                  <a:srgbClr val="839E3F"/>
                </a:solidFill>
              </a:defRPr>
            </a:lvl3pPr>
            <a:lvl4pPr>
              <a:defRPr>
                <a:solidFill>
                  <a:srgbClr val="839E3F"/>
                </a:solidFill>
              </a:defRPr>
            </a:lvl4pPr>
            <a:lvl5pPr>
              <a:defRPr>
                <a:solidFill>
                  <a:srgbClr val="839E3F"/>
                </a:solidFill>
              </a:defRPr>
            </a:lvl5pPr>
          </a:lstStyle>
          <a:p>
            <a:pPr lvl="0"/>
            <a:r>
              <a:rPr lang="da-DK" err="1"/>
              <a:t>Click</a:t>
            </a:r>
            <a:r>
              <a:rPr lang="da-DK"/>
              <a:t> to </a:t>
            </a:r>
            <a:r>
              <a:rPr lang="da-DK" err="1"/>
              <a:t>edit</a:t>
            </a:r>
            <a:r>
              <a:rPr lang="da-DK"/>
              <a:t> Master </a:t>
            </a:r>
            <a:r>
              <a:rPr lang="da-DK" err="1"/>
              <a:t>text</a:t>
            </a:r>
            <a:r>
              <a:rPr lang="da-DK"/>
              <a:t> </a:t>
            </a:r>
            <a:r>
              <a:rPr lang="da-DK" err="1"/>
              <a:t>styles</a:t>
            </a:r>
            <a:r>
              <a:rPr lang="da-DK"/>
              <a:t> </a:t>
            </a:r>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da-DK"/>
          </a:p>
        </p:txBody>
      </p:sp>
      <p:sp>
        <p:nvSpPr>
          <p:cNvPr id="4" name="Pladsholder til dato 3"/>
          <p:cNvSpPr>
            <a:spLocks noGrp="1"/>
          </p:cNvSpPr>
          <p:nvPr>
            <p:ph type="dt" sz="half" idx="10"/>
          </p:nvPr>
        </p:nvSpPr>
        <p:spPr/>
        <p:txBody>
          <a:bodyPr/>
          <a:lstStyle/>
          <a:p>
            <a:fld id="{F9225E9D-39E5-4AB9-BF3C-871D26C19813}" type="datetimeFigureOut">
              <a:rPr lang="da-DK" smtClean="0"/>
              <a:t>13-01-2025</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25A166D7-409D-4DB2-A280-EA07AC6CCF3C}" type="slidenum">
              <a:rPr lang="da-DK" smtClean="0"/>
              <a:t>‹N›</a:t>
            </a:fld>
            <a:endParaRPr lang="da-DK"/>
          </a:p>
        </p:txBody>
      </p:sp>
    </p:spTree>
    <p:extLst>
      <p:ext uri="{BB962C8B-B14F-4D97-AF65-F5344CB8AC3E}">
        <p14:creationId xmlns:p14="http://schemas.microsoft.com/office/powerpoint/2010/main" val="18013100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40813" y="376151"/>
            <a:ext cx="10515600" cy="2852737"/>
          </a:xfrm>
        </p:spPr>
        <p:txBody>
          <a:bodyPr anchor="b"/>
          <a:lstStyle>
            <a:lvl1pPr>
              <a:defRPr sz="3375">
                <a:solidFill>
                  <a:srgbClr val="30B2C2"/>
                </a:solidFill>
              </a:defRPr>
            </a:lvl1pPr>
          </a:lstStyle>
          <a:p>
            <a:r>
              <a:rPr lang="da-DK" err="1"/>
              <a:t>Click</a:t>
            </a:r>
            <a:r>
              <a:rPr lang="da-DK"/>
              <a:t> to </a:t>
            </a:r>
            <a:r>
              <a:rPr lang="da-DK" err="1"/>
              <a:t>edit</a:t>
            </a:r>
            <a:r>
              <a:rPr lang="da-DK"/>
              <a:t> Master </a:t>
            </a:r>
            <a:r>
              <a:rPr lang="da-DK" err="1"/>
              <a:t>title</a:t>
            </a:r>
            <a:r>
              <a:rPr lang="da-DK"/>
              <a:t> </a:t>
            </a:r>
            <a:r>
              <a:rPr lang="da-DK" err="1"/>
              <a:t>style</a:t>
            </a:r>
            <a:br>
              <a:rPr lang="da-DK"/>
            </a:br>
            <a:endParaRPr lang="da-DK"/>
          </a:p>
        </p:txBody>
      </p:sp>
      <p:sp>
        <p:nvSpPr>
          <p:cNvPr id="3" name="Pladsholder til tekst 2"/>
          <p:cNvSpPr>
            <a:spLocks noGrp="1"/>
          </p:cNvSpPr>
          <p:nvPr>
            <p:ph type="body" idx="1" hasCustomPrompt="1"/>
          </p:nvPr>
        </p:nvSpPr>
        <p:spPr>
          <a:xfrm>
            <a:off x="838200" y="3377524"/>
            <a:ext cx="10515600" cy="1500187"/>
          </a:xfrm>
        </p:spPr>
        <p:txBody>
          <a:bodyPr/>
          <a:lstStyle>
            <a:lvl1pPr marL="0" indent="0">
              <a:buNone/>
              <a:defRPr sz="1350">
                <a:solidFill>
                  <a:srgbClr val="967E51"/>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da-DK" err="1"/>
              <a:t>Click</a:t>
            </a:r>
            <a:r>
              <a:rPr lang="da-DK"/>
              <a:t> to </a:t>
            </a:r>
            <a:r>
              <a:rPr lang="da-DK" err="1"/>
              <a:t>edit</a:t>
            </a:r>
            <a:r>
              <a:rPr lang="da-DK"/>
              <a:t> Master </a:t>
            </a:r>
            <a:r>
              <a:rPr lang="da-DK" err="1"/>
              <a:t>text</a:t>
            </a:r>
            <a:r>
              <a:rPr lang="da-DK"/>
              <a:t> </a:t>
            </a:r>
            <a:r>
              <a:rPr lang="da-DK" err="1"/>
              <a:t>styles</a:t>
            </a:r>
            <a:endParaRPr lang="da-DK"/>
          </a:p>
        </p:txBody>
      </p:sp>
      <p:sp>
        <p:nvSpPr>
          <p:cNvPr id="4" name="Pladsholder til dato 3"/>
          <p:cNvSpPr>
            <a:spLocks noGrp="1"/>
          </p:cNvSpPr>
          <p:nvPr>
            <p:ph type="dt" sz="half" idx="10"/>
          </p:nvPr>
        </p:nvSpPr>
        <p:spPr/>
        <p:txBody>
          <a:bodyPr/>
          <a:lstStyle/>
          <a:p>
            <a:fld id="{F9225E9D-39E5-4AB9-BF3C-871D26C19813}" type="datetimeFigureOut">
              <a:rPr lang="da-DK" smtClean="0"/>
              <a:t>13-01-2025</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25A166D7-409D-4DB2-A280-EA07AC6CCF3C}" type="slidenum">
              <a:rPr lang="da-DK" smtClean="0"/>
              <a:t>‹N›</a:t>
            </a:fld>
            <a:endParaRPr lang="da-DK"/>
          </a:p>
        </p:txBody>
      </p:sp>
    </p:spTree>
    <p:extLst>
      <p:ext uri="{BB962C8B-B14F-4D97-AF65-F5344CB8AC3E}">
        <p14:creationId xmlns:p14="http://schemas.microsoft.com/office/powerpoint/2010/main" val="77516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a-DK" err="1"/>
              <a:t>Click</a:t>
            </a:r>
            <a:r>
              <a:rPr lang="da-DK"/>
              <a:t> to </a:t>
            </a:r>
            <a:r>
              <a:rPr lang="da-DK" err="1"/>
              <a:t>edit</a:t>
            </a:r>
            <a:r>
              <a:rPr lang="da-DK"/>
              <a:t> Master </a:t>
            </a:r>
            <a:r>
              <a:rPr lang="da-DK" err="1"/>
              <a:t>title</a:t>
            </a:r>
            <a:r>
              <a:rPr lang="da-DK"/>
              <a:t> </a:t>
            </a:r>
            <a:r>
              <a:rPr lang="da-DK" err="1"/>
              <a:t>style</a:t>
            </a:r>
            <a:endParaRPr lang="da-DK"/>
          </a:p>
        </p:txBody>
      </p:sp>
      <p:sp>
        <p:nvSpPr>
          <p:cNvPr id="3" name="Pladsholder til indhold 2"/>
          <p:cNvSpPr>
            <a:spLocks noGrp="1"/>
          </p:cNvSpPr>
          <p:nvPr>
            <p:ph sz="half" idx="1" hasCustomPrompt="1"/>
          </p:nvPr>
        </p:nvSpPr>
        <p:spPr>
          <a:xfrm>
            <a:off x="838200" y="1825625"/>
            <a:ext cx="5181600" cy="4351338"/>
          </a:xfrm>
        </p:spPr>
        <p:txBody>
          <a:bodyPr/>
          <a:lstStyle>
            <a:lvl1pPr>
              <a:defRPr>
                <a:solidFill>
                  <a:srgbClr val="967E51"/>
                </a:solidFill>
              </a:defRPr>
            </a:lvl1pPr>
            <a:lvl2pPr>
              <a:defRPr>
                <a:solidFill>
                  <a:srgbClr val="839E3F"/>
                </a:solidFill>
              </a:defRPr>
            </a:lvl2pPr>
            <a:lvl3pPr>
              <a:defRPr>
                <a:solidFill>
                  <a:srgbClr val="839E3F"/>
                </a:solidFill>
              </a:defRPr>
            </a:lvl3pPr>
            <a:lvl4pPr>
              <a:defRPr>
                <a:solidFill>
                  <a:srgbClr val="839E3F"/>
                </a:solidFill>
              </a:defRPr>
            </a:lvl4pPr>
            <a:lvl5pPr>
              <a:defRPr>
                <a:solidFill>
                  <a:srgbClr val="839E3F"/>
                </a:solidFill>
              </a:defRPr>
            </a:lvl5pPr>
          </a:lstStyle>
          <a:p>
            <a:pPr lvl="0"/>
            <a:r>
              <a:rPr lang="da-DK" err="1"/>
              <a:t>Click</a:t>
            </a:r>
            <a:r>
              <a:rPr lang="da-DK"/>
              <a:t> to Master </a:t>
            </a:r>
            <a:r>
              <a:rPr lang="da-DK" err="1"/>
              <a:t>text</a:t>
            </a:r>
            <a:r>
              <a:rPr lang="da-DK"/>
              <a:t> </a:t>
            </a:r>
            <a:r>
              <a:rPr lang="da-DK" err="1"/>
              <a:t>style</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da-DK"/>
          </a:p>
        </p:txBody>
      </p:sp>
      <p:sp>
        <p:nvSpPr>
          <p:cNvPr id="4" name="Pladsholder til indhold 3"/>
          <p:cNvSpPr>
            <a:spLocks noGrp="1"/>
          </p:cNvSpPr>
          <p:nvPr>
            <p:ph sz="half" idx="2" hasCustomPrompt="1"/>
          </p:nvPr>
        </p:nvSpPr>
        <p:spPr>
          <a:xfrm>
            <a:off x="6172200" y="1825625"/>
            <a:ext cx="5181600" cy="4351338"/>
          </a:xfrm>
        </p:spPr>
        <p:txBody>
          <a:bodyPr/>
          <a:lstStyle>
            <a:lvl1pPr>
              <a:defRPr baseline="0">
                <a:solidFill>
                  <a:srgbClr val="967E51"/>
                </a:solidFill>
              </a:defRPr>
            </a:lvl1pPr>
            <a:lvl2pPr>
              <a:defRPr>
                <a:solidFill>
                  <a:srgbClr val="839E3F"/>
                </a:solidFill>
              </a:defRPr>
            </a:lvl2pPr>
            <a:lvl3pPr>
              <a:defRPr>
                <a:solidFill>
                  <a:srgbClr val="839E3F"/>
                </a:solidFill>
              </a:defRPr>
            </a:lvl3pPr>
            <a:lvl4pPr>
              <a:defRPr>
                <a:solidFill>
                  <a:srgbClr val="839E3F"/>
                </a:solidFill>
              </a:defRPr>
            </a:lvl4pPr>
            <a:lvl5pPr>
              <a:defRPr>
                <a:solidFill>
                  <a:srgbClr val="839E3F"/>
                </a:solidFill>
              </a:defRPr>
            </a:lvl5pPr>
          </a:lstStyle>
          <a:p>
            <a:pPr lvl="0"/>
            <a:r>
              <a:rPr lang="da-DK" err="1"/>
              <a:t>Click</a:t>
            </a:r>
            <a:r>
              <a:rPr lang="da-DK"/>
              <a:t> to Master </a:t>
            </a:r>
            <a:r>
              <a:rPr lang="da-DK" err="1"/>
              <a:t>text</a:t>
            </a:r>
            <a:r>
              <a:rPr lang="da-DK"/>
              <a:t> </a:t>
            </a:r>
            <a:r>
              <a:rPr lang="da-DK" err="1"/>
              <a:t>style</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da-DK"/>
          </a:p>
        </p:txBody>
      </p:sp>
      <p:sp>
        <p:nvSpPr>
          <p:cNvPr id="5" name="Pladsholder til dato 4"/>
          <p:cNvSpPr>
            <a:spLocks noGrp="1"/>
          </p:cNvSpPr>
          <p:nvPr>
            <p:ph type="dt" sz="half" idx="10"/>
          </p:nvPr>
        </p:nvSpPr>
        <p:spPr/>
        <p:txBody>
          <a:bodyPr/>
          <a:lstStyle/>
          <a:p>
            <a:fld id="{F9225E9D-39E5-4AB9-BF3C-871D26C19813}" type="datetimeFigureOut">
              <a:rPr lang="da-DK" smtClean="0"/>
              <a:t>13-01-2025</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slidenummer 6"/>
          <p:cNvSpPr>
            <a:spLocks noGrp="1"/>
          </p:cNvSpPr>
          <p:nvPr>
            <p:ph type="sldNum" sz="quarter" idx="12"/>
          </p:nvPr>
        </p:nvSpPr>
        <p:spPr/>
        <p:txBody>
          <a:bodyPr/>
          <a:lstStyle/>
          <a:p>
            <a:fld id="{25A166D7-409D-4DB2-A280-EA07AC6CCF3C}" type="slidenum">
              <a:rPr lang="da-DK" smtClean="0"/>
              <a:t>‹N›</a:t>
            </a:fld>
            <a:endParaRPr lang="da-DK"/>
          </a:p>
        </p:txBody>
      </p:sp>
    </p:spTree>
    <p:extLst>
      <p:ext uri="{BB962C8B-B14F-4D97-AF65-F5344CB8AC3E}">
        <p14:creationId xmlns:p14="http://schemas.microsoft.com/office/powerpoint/2010/main" val="521259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9788" y="365129"/>
            <a:ext cx="10515600" cy="1325563"/>
          </a:xfrm>
        </p:spPr>
        <p:txBody>
          <a:bodyPr/>
          <a:lstStyle/>
          <a:p>
            <a:r>
              <a:rPr lang="da-DK" err="1"/>
              <a:t>Click</a:t>
            </a:r>
            <a:r>
              <a:rPr lang="da-DK"/>
              <a:t> to </a:t>
            </a:r>
            <a:r>
              <a:rPr lang="da-DK" err="1"/>
              <a:t>edit</a:t>
            </a:r>
            <a:r>
              <a:rPr lang="da-DK"/>
              <a:t> Master </a:t>
            </a:r>
            <a:r>
              <a:rPr lang="da-DK" err="1"/>
              <a:t>title</a:t>
            </a:r>
            <a:r>
              <a:rPr lang="da-DK"/>
              <a:t> </a:t>
            </a:r>
            <a:r>
              <a:rPr lang="da-DK" err="1"/>
              <a:t>style</a:t>
            </a:r>
            <a:endParaRPr lang="da-DK"/>
          </a:p>
        </p:txBody>
      </p:sp>
      <p:sp>
        <p:nvSpPr>
          <p:cNvPr id="3" name="Pladsholder til tekst 2"/>
          <p:cNvSpPr>
            <a:spLocks noGrp="1"/>
          </p:cNvSpPr>
          <p:nvPr>
            <p:ph type="body" idx="1" hasCustomPrompt="1"/>
          </p:nvPr>
        </p:nvSpPr>
        <p:spPr>
          <a:xfrm>
            <a:off x="839789" y="1681163"/>
            <a:ext cx="5157787" cy="823912"/>
          </a:xfrm>
        </p:spPr>
        <p:txBody>
          <a:bodyPr anchor="b"/>
          <a:lstStyle>
            <a:lvl1pPr marL="0" indent="0">
              <a:buNone/>
              <a:defRPr sz="1350" b="1">
                <a:solidFill>
                  <a:srgbClr val="967E51"/>
                </a:solidFill>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da-DK" err="1"/>
              <a:t>Click</a:t>
            </a:r>
            <a:r>
              <a:rPr lang="da-DK"/>
              <a:t> to </a:t>
            </a:r>
            <a:r>
              <a:rPr lang="da-DK" err="1"/>
              <a:t>edit</a:t>
            </a:r>
            <a:r>
              <a:rPr lang="da-DK"/>
              <a:t> Master </a:t>
            </a:r>
            <a:r>
              <a:rPr lang="da-DK" err="1"/>
              <a:t>text</a:t>
            </a:r>
            <a:r>
              <a:rPr lang="da-DK"/>
              <a:t> </a:t>
            </a:r>
            <a:r>
              <a:rPr lang="da-DK" err="1"/>
              <a:t>styles</a:t>
            </a:r>
            <a:endParaRPr lang="da-DK"/>
          </a:p>
        </p:txBody>
      </p:sp>
      <p:sp>
        <p:nvSpPr>
          <p:cNvPr id="4" name="Pladsholder til indhold 3"/>
          <p:cNvSpPr>
            <a:spLocks noGrp="1"/>
          </p:cNvSpPr>
          <p:nvPr>
            <p:ph sz="half" idx="2" hasCustomPrompt="1"/>
          </p:nvPr>
        </p:nvSpPr>
        <p:spPr>
          <a:xfrm>
            <a:off x="839789" y="2505075"/>
            <a:ext cx="5157787" cy="3684588"/>
          </a:xfrm>
        </p:spPr>
        <p:txBody>
          <a:bodyPr/>
          <a:lstStyle>
            <a:lvl1pPr>
              <a:defRPr>
                <a:solidFill>
                  <a:srgbClr val="967E51"/>
                </a:solidFill>
              </a:defRPr>
            </a:lvl1pPr>
            <a:lvl2pPr>
              <a:defRPr baseline="0">
                <a:solidFill>
                  <a:srgbClr val="839E3F"/>
                </a:solidFill>
              </a:defRPr>
            </a:lvl2pPr>
            <a:lvl3pPr>
              <a:defRPr>
                <a:solidFill>
                  <a:srgbClr val="839E3F"/>
                </a:solidFill>
              </a:defRPr>
            </a:lvl3pPr>
            <a:lvl4pPr>
              <a:defRPr>
                <a:solidFill>
                  <a:srgbClr val="839E3F"/>
                </a:solidFill>
              </a:defRPr>
            </a:lvl4pPr>
            <a:lvl5pPr>
              <a:defRPr>
                <a:solidFill>
                  <a:srgbClr val="839E3F"/>
                </a:solidFill>
              </a:defRPr>
            </a:lvl5pPr>
          </a:lstStyle>
          <a:p>
            <a:pPr lvl="0"/>
            <a:r>
              <a:rPr lang="da-DK" err="1"/>
              <a:t>Click</a:t>
            </a:r>
            <a:r>
              <a:rPr lang="da-DK"/>
              <a:t> to </a:t>
            </a:r>
            <a:r>
              <a:rPr lang="da-DK" err="1"/>
              <a:t>edit</a:t>
            </a:r>
            <a:r>
              <a:rPr lang="da-DK"/>
              <a:t> Master </a:t>
            </a:r>
            <a:r>
              <a:rPr lang="da-DK" err="1"/>
              <a:t>text</a:t>
            </a:r>
            <a:r>
              <a:rPr lang="da-DK"/>
              <a:t> </a:t>
            </a:r>
            <a:r>
              <a:rPr lang="da-DK" err="1"/>
              <a:t>styles</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da-DK"/>
          </a:p>
        </p:txBody>
      </p:sp>
      <p:sp>
        <p:nvSpPr>
          <p:cNvPr id="5" name="Pladsholder til tekst 4"/>
          <p:cNvSpPr>
            <a:spLocks noGrp="1"/>
          </p:cNvSpPr>
          <p:nvPr>
            <p:ph type="body" sz="quarter" idx="3" hasCustomPrompt="1"/>
          </p:nvPr>
        </p:nvSpPr>
        <p:spPr>
          <a:xfrm>
            <a:off x="6172202" y="1681163"/>
            <a:ext cx="5183188" cy="823912"/>
          </a:xfrm>
        </p:spPr>
        <p:txBody>
          <a:bodyPr anchor="b"/>
          <a:lstStyle>
            <a:lvl1pPr marL="0" indent="0">
              <a:buNone/>
              <a:defRPr sz="1350" b="1">
                <a:solidFill>
                  <a:srgbClr val="967E51"/>
                </a:solidFill>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da-DK" err="1"/>
              <a:t>Click</a:t>
            </a:r>
            <a:r>
              <a:rPr lang="da-DK"/>
              <a:t> to </a:t>
            </a:r>
            <a:r>
              <a:rPr lang="da-DK" err="1"/>
              <a:t>edit</a:t>
            </a:r>
            <a:r>
              <a:rPr lang="da-DK"/>
              <a:t> Master </a:t>
            </a:r>
            <a:r>
              <a:rPr lang="da-DK" err="1"/>
              <a:t>text</a:t>
            </a:r>
            <a:r>
              <a:rPr lang="da-DK"/>
              <a:t> </a:t>
            </a:r>
            <a:r>
              <a:rPr lang="da-DK" err="1"/>
              <a:t>styles</a:t>
            </a:r>
            <a:endParaRPr lang="da-DK"/>
          </a:p>
        </p:txBody>
      </p:sp>
      <p:sp>
        <p:nvSpPr>
          <p:cNvPr id="6" name="Pladsholder til indhold 5"/>
          <p:cNvSpPr>
            <a:spLocks noGrp="1"/>
          </p:cNvSpPr>
          <p:nvPr>
            <p:ph sz="quarter" idx="4" hasCustomPrompt="1"/>
          </p:nvPr>
        </p:nvSpPr>
        <p:spPr>
          <a:xfrm>
            <a:off x="6172202" y="2505075"/>
            <a:ext cx="5183188" cy="3684588"/>
          </a:xfrm>
        </p:spPr>
        <p:txBody>
          <a:bodyPr/>
          <a:lstStyle>
            <a:lvl1pPr>
              <a:defRPr>
                <a:solidFill>
                  <a:srgbClr val="967E51"/>
                </a:solidFill>
              </a:defRPr>
            </a:lvl1pPr>
            <a:lvl2pPr>
              <a:defRPr>
                <a:solidFill>
                  <a:srgbClr val="839E3F"/>
                </a:solidFill>
              </a:defRPr>
            </a:lvl2pPr>
            <a:lvl3pPr>
              <a:defRPr>
                <a:solidFill>
                  <a:srgbClr val="839E3F"/>
                </a:solidFill>
              </a:defRPr>
            </a:lvl3pPr>
            <a:lvl4pPr>
              <a:defRPr>
                <a:solidFill>
                  <a:srgbClr val="839E3F"/>
                </a:solidFill>
              </a:defRPr>
            </a:lvl4pPr>
            <a:lvl5pPr>
              <a:defRPr>
                <a:solidFill>
                  <a:srgbClr val="839E3F"/>
                </a:solidFill>
              </a:defRPr>
            </a:lvl5pPr>
          </a:lstStyle>
          <a:p>
            <a:pPr lvl="0"/>
            <a:r>
              <a:rPr lang="da-DK" err="1"/>
              <a:t>Click</a:t>
            </a:r>
            <a:r>
              <a:rPr lang="da-DK"/>
              <a:t> to </a:t>
            </a:r>
            <a:r>
              <a:rPr lang="da-DK" err="1"/>
              <a:t>edit</a:t>
            </a:r>
            <a:r>
              <a:rPr lang="da-DK"/>
              <a:t> Master </a:t>
            </a:r>
            <a:r>
              <a:rPr lang="da-DK" err="1"/>
              <a:t>text</a:t>
            </a:r>
            <a:r>
              <a:rPr lang="da-DK"/>
              <a:t> </a:t>
            </a:r>
            <a:r>
              <a:rPr lang="da-DK" err="1"/>
              <a:t>styles</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da-DK"/>
          </a:p>
        </p:txBody>
      </p:sp>
      <p:sp>
        <p:nvSpPr>
          <p:cNvPr id="7" name="Pladsholder til dato 6"/>
          <p:cNvSpPr>
            <a:spLocks noGrp="1"/>
          </p:cNvSpPr>
          <p:nvPr>
            <p:ph type="dt" sz="half" idx="10"/>
          </p:nvPr>
        </p:nvSpPr>
        <p:spPr/>
        <p:txBody>
          <a:bodyPr/>
          <a:lstStyle/>
          <a:p>
            <a:fld id="{F9225E9D-39E5-4AB9-BF3C-871D26C19813}" type="datetimeFigureOut">
              <a:rPr lang="da-DK" smtClean="0"/>
              <a:t>13-01-2025</a:t>
            </a:fld>
            <a:endParaRPr lang="da-DK"/>
          </a:p>
        </p:txBody>
      </p:sp>
      <p:sp>
        <p:nvSpPr>
          <p:cNvPr id="8" name="Pladsholder til sidefod 7"/>
          <p:cNvSpPr>
            <a:spLocks noGrp="1"/>
          </p:cNvSpPr>
          <p:nvPr>
            <p:ph type="ftr" sz="quarter" idx="11"/>
          </p:nvPr>
        </p:nvSpPr>
        <p:spPr/>
        <p:txBody>
          <a:bodyPr/>
          <a:lstStyle/>
          <a:p>
            <a:endParaRPr lang="da-DK"/>
          </a:p>
        </p:txBody>
      </p:sp>
      <p:sp>
        <p:nvSpPr>
          <p:cNvPr id="9" name="Pladsholder til slidenummer 8"/>
          <p:cNvSpPr>
            <a:spLocks noGrp="1"/>
          </p:cNvSpPr>
          <p:nvPr>
            <p:ph type="sldNum" sz="quarter" idx="12"/>
          </p:nvPr>
        </p:nvSpPr>
        <p:spPr/>
        <p:txBody>
          <a:bodyPr/>
          <a:lstStyle/>
          <a:p>
            <a:fld id="{25A166D7-409D-4DB2-A280-EA07AC6CCF3C}" type="slidenum">
              <a:rPr lang="da-DK" smtClean="0"/>
              <a:t>‹N›</a:t>
            </a:fld>
            <a:endParaRPr lang="da-DK"/>
          </a:p>
        </p:txBody>
      </p:sp>
    </p:spTree>
    <p:extLst>
      <p:ext uri="{BB962C8B-B14F-4D97-AF65-F5344CB8AC3E}">
        <p14:creationId xmlns:p14="http://schemas.microsoft.com/office/powerpoint/2010/main" val="77540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a-DK" err="1"/>
              <a:t>Click</a:t>
            </a:r>
            <a:r>
              <a:rPr lang="da-DK"/>
              <a:t> to </a:t>
            </a:r>
            <a:r>
              <a:rPr lang="da-DK" err="1"/>
              <a:t>edit</a:t>
            </a:r>
            <a:r>
              <a:rPr lang="da-DK"/>
              <a:t> Master </a:t>
            </a:r>
            <a:r>
              <a:rPr lang="da-DK" err="1"/>
              <a:t>title</a:t>
            </a:r>
            <a:r>
              <a:rPr lang="da-DK"/>
              <a:t> </a:t>
            </a:r>
            <a:r>
              <a:rPr lang="da-DK" err="1"/>
              <a:t>style</a:t>
            </a:r>
            <a:endParaRPr lang="da-DK"/>
          </a:p>
        </p:txBody>
      </p:sp>
      <p:sp>
        <p:nvSpPr>
          <p:cNvPr id="3" name="Pladsholder til dato 2"/>
          <p:cNvSpPr>
            <a:spLocks noGrp="1"/>
          </p:cNvSpPr>
          <p:nvPr>
            <p:ph type="dt" sz="half" idx="10"/>
          </p:nvPr>
        </p:nvSpPr>
        <p:spPr/>
        <p:txBody>
          <a:bodyPr/>
          <a:lstStyle/>
          <a:p>
            <a:fld id="{F9225E9D-39E5-4AB9-BF3C-871D26C19813}" type="datetimeFigureOut">
              <a:rPr lang="da-DK" smtClean="0"/>
              <a:t>13-01-2025</a:t>
            </a:fld>
            <a:endParaRPr lang="da-DK"/>
          </a:p>
        </p:txBody>
      </p:sp>
      <p:sp>
        <p:nvSpPr>
          <p:cNvPr id="4" name="Pladsholder til sidefod 3"/>
          <p:cNvSpPr>
            <a:spLocks noGrp="1"/>
          </p:cNvSpPr>
          <p:nvPr>
            <p:ph type="ftr" sz="quarter" idx="11"/>
          </p:nvPr>
        </p:nvSpPr>
        <p:spPr/>
        <p:txBody>
          <a:bodyPr/>
          <a:lstStyle/>
          <a:p>
            <a:endParaRPr lang="da-DK"/>
          </a:p>
        </p:txBody>
      </p:sp>
      <p:sp>
        <p:nvSpPr>
          <p:cNvPr id="5" name="Pladsholder til slidenummer 4"/>
          <p:cNvSpPr>
            <a:spLocks noGrp="1"/>
          </p:cNvSpPr>
          <p:nvPr>
            <p:ph type="sldNum" sz="quarter" idx="12"/>
          </p:nvPr>
        </p:nvSpPr>
        <p:spPr/>
        <p:txBody>
          <a:bodyPr/>
          <a:lstStyle/>
          <a:p>
            <a:fld id="{25A166D7-409D-4DB2-A280-EA07AC6CCF3C}" type="slidenum">
              <a:rPr lang="da-DK" smtClean="0"/>
              <a:t>‹N›</a:t>
            </a:fld>
            <a:endParaRPr lang="da-DK"/>
          </a:p>
        </p:txBody>
      </p:sp>
    </p:spTree>
    <p:extLst>
      <p:ext uri="{BB962C8B-B14F-4D97-AF65-F5344CB8AC3E}">
        <p14:creationId xmlns:p14="http://schemas.microsoft.com/office/powerpoint/2010/main" val="1024766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F9225E9D-39E5-4AB9-BF3C-871D26C19813}" type="datetimeFigureOut">
              <a:rPr lang="da-DK" smtClean="0"/>
              <a:t>13-01-2025</a:t>
            </a:fld>
            <a:endParaRPr lang="da-DK"/>
          </a:p>
        </p:txBody>
      </p:sp>
      <p:sp>
        <p:nvSpPr>
          <p:cNvPr id="3" name="Pladsholder til sidefod 2"/>
          <p:cNvSpPr>
            <a:spLocks noGrp="1"/>
          </p:cNvSpPr>
          <p:nvPr>
            <p:ph type="ftr" sz="quarter" idx="11"/>
          </p:nvPr>
        </p:nvSpPr>
        <p:spPr/>
        <p:txBody>
          <a:bodyPr/>
          <a:lstStyle/>
          <a:p>
            <a:endParaRPr lang="da-DK"/>
          </a:p>
        </p:txBody>
      </p:sp>
      <p:sp>
        <p:nvSpPr>
          <p:cNvPr id="4" name="Pladsholder til slidenummer 3"/>
          <p:cNvSpPr>
            <a:spLocks noGrp="1"/>
          </p:cNvSpPr>
          <p:nvPr>
            <p:ph type="sldNum" sz="quarter" idx="12"/>
          </p:nvPr>
        </p:nvSpPr>
        <p:spPr/>
        <p:txBody>
          <a:bodyPr/>
          <a:lstStyle/>
          <a:p>
            <a:fld id="{25A166D7-409D-4DB2-A280-EA07AC6CCF3C}" type="slidenum">
              <a:rPr lang="da-DK" smtClean="0"/>
              <a:t>‹N›</a:t>
            </a:fld>
            <a:endParaRPr lang="da-DK"/>
          </a:p>
        </p:txBody>
      </p:sp>
    </p:spTree>
    <p:extLst>
      <p:ext uri="{BB962C8B-B14F-4D97-AF65-F5344CB8AC3E}">
        <p14:creationId xmlns:p14="http://schemas.microsoft.com/office/powerpoint/2010/main" val="1813816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Billede 9"/>
          <p:cNvPicPr>
            <a:picLocks noChangeAspect="1"/>
          </p:cNvPicPr>
          <p:nvPr userDrawn="1"/>
        </p:nvPicPr>
        <p:blipFill rotWithShape="1">
          <a:blip r:embed="rId16" cstate="print">
            <a:extLst>
              <a:ext uri="{28A0092B-C50C-407E-A947-70E740481C1C}">
                <a14:useLocalDpi xmlns:a14="http://schemas.microsoft.com/office/drawing/2010/main" val="0"/>
              </a:ext>
            </a:extLst>
          </a:blip>
          <a:srcRect t="19294" b="30214"/>
          <a:stretch/>
        </p:blipFill>
        <p:spPr>
          <a:xfrm>
            <a:off x="0" y="6219495"/>
            <a:ext cx="2448690" cy="617240"/>
          </a:xfrm>
          <a:prstGeom prst="rect">
            <a:avLst/>
          </a:prstGeom>
        </p:spPr>
      </p:pic>
      <p:sp>
        <p:nvSpPr>
          <p:cNvPr id="2" name="Pladsholder til titel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da-DK" err="1"/>
              <a:t>Click</a:t>
            </a:r>
            <a:r>
              <a:rPr lang="da-DK"/>
              <a:t> to </a:t>
            </a:r>
            <a:r>
              <a:rPr lang="da-DK" err="1"/>
              <a:t>edit</a:t>
            </a:r>
            <a:r>
              <a:rPr lang="da-DK"/>
              <a:t> Master </a:t>
            </a:r>
            <a:r>
              <a:rPr lang="da-DK" err="1"/>
              <a:t>subtitle</a:t>
            </a:r>
            <a:r>
              <a:rPr lang="da-DK"/>
              <a:t> </a:t>
            </a:r>
            <a:r>
              <a:rPr lang="da-DK" err="1"/>
              <a:t>style</a:t>
            </a:r>
            <a:endParaRPr lang="da-DK"/>
          </a:p>
        </p:txBody>
      </p:sp>
      <p:sp>
        <p:nvSpPr>
          <p:cNvPr id="3" name="Pladsholder til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675">
                <a:solidFill>
                  <a:schemeClr val="tx1">
                    <a:tint val="75000"/>
                  </a:schemeClr>
                </a:solidFill>
              </a:defRPr>
            </a:lvl1pPr>
          </a:lstStyle>
          <a:p>
            <a:fld id="{F9225E9D-39E5-4AB9-BF3C-871D26C19813}" type="datetimeFigureOut">
              <a:rPr lang="da-DK" smtClean="0"/>
              <a:t>13-01-2025</a:t>
            </a:fld>
            <a:endParaRPr lang="da-DK"/>
          </a:p>
        </p:txBody>
      </p:sp>
      <p:sp>
        <p:nvSpPr>
          <p:cNvPr id="5" name="Pladsholder til sidefod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da-DK"/>
          </a:p>
        </p:txBody>
      </p:sp>
      <p:sp>
        <p:nvSpPr>
          <p:cNvPr id="6" name="Pladsholder til slidenumm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25A166D7-409D-4DB2-A280-EA07AC6CCF3C}" type="slidenum">
              <a:rPr lang="da-DK" smtClean="0"/>
              <a:t>‹N›</a:t>
            </a:fld>
            <a:endParaRPr lang="da-DK"/>
          </a:p>
        </p:txBody>
      </p:sp>
      <p:pic>
        <p:nvPicPr>
          <p:cNvPr id="11" name="Billede 10"/>
          <p:cNvPicPr>
            <a:picLocks noChangeAspect="1"/>
          </p:cNvPicPr>
          <p:nvPr userDrawn="1"/>
        </p:nvPicPr>
        <p:blipFill rotWithShape="1">
          <a:blip r:embed="rId17" cstate="print">
            <a:extLst>
              <a:ext uri="{28A0092B-C50C-407E-A947-70E740481C1C}">
                <a14:useLocalDpi xmlns:a14="http://schemas.microsoft.com/office/drawing/2010/main" val="0"/>
              </a:ext>
            </a:extLst>
          </a:blip>
          <a:srcRect r="52542" b="15481"/>
          <a:stretch/>
        </p:blipFill>
        <p:spPr>
          <a:xfrm>
            <a:off x="10137710" y="3220474"/>
            <a:ext cx="2041034" cy="3637526"/>
          </a:xfrm>
          <a:prstGeom prst="rect">
            <a:avLst/>
          </a:prstGeom>
        </p:spPr>
      </p:pic>
    </p:spTree>
    <p:extLst>
      <p:ext uri="{BB962C8B-B14F-4D97-AF65-F5344CB8AC3E}">
        <p14:creationId xmlns:p14="http://schemas.microsoft.com/office/powerpoint/2010/main" val="13117251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514350" rtl="0" eaLnBrk="1" latinLnBrk="0" hangingPunct="1">
        <a:lnSpc>
          <a:spcPct val="90000"/>
        </a:lnSpc>
        <a:spcBef>
          <a:spcPct val="0"/>
        </a:spcBef>
        <a:buNone/>
        <a:defRPr sz="2475" kern="1200">
          <a:solidFill>
            <a:srgbClr val="30B2C2"/>
          </a:solidFill>
          <a:latin typeface="Verdana" panose="020B0604030504040204" pitchFamily="34" charset="0"/>
          <a:ea typeface="Verdana" panose="020B0604030504040204" pitchFamily="34" charset="0"/>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baseline="0">
          <a:solidFill>
            <a:schemeClr val="tx1"/>
          </a:solidFill>
          <a:latin typeface="Verdana" panose="020B0604030504040204" pitchFamily="34" charset="0"/>
          <a:ea typeface="Verdana" panose="020B0604030504040204" pitchFamily="34" charset="0"/>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Verdana" panose="020B0604030504040204" pitchFamily="34" charset="0"/>
          <a:ea typeface="Verdana" panose="020B0604030504040204" pitchFamily="34" charset="0"/>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Verdana" panose="020B0604030504040204" pitchFamily="34" charset="0"/>
          <a:ea typeface="Verdana" panose="020B0604030504040204" pitchFamily="34" charset="0"/>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Verdana" panose="020B0604030504040204" pitchFamily="34" charset="0"/>
          <a:ea typeface="Verdana" panose="020B0604030504040204" pitchFamily="34" charset="0"/>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Verdana" panose="020B0604030504040204" pitchFamily="34" charset="0"/>
          <a:ea typeface="Verdana" panose="020B0604030504040204" pitchFamily="34" charset="0"/>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da-DK"/>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hyperlink" Target="https://inspire-mif.github.io/uml-models/approved/html/" TargetMode="Externa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Observations_and_Measurements#cite_note-3" TargetMode="External"/><Relationship Id="rId3" Type="http://schemas.openxmlformats.org/officeDocument/2006/relationships/hyperlink" Target="https://en.wikipedia.org/wiki/Observation" TargetMode="External"/><Relationship Id="rId7" Type="http://schemas.openxmlformats.org/officeDocument/2006/relationships/hyperlink" Target="https://en.wikipedia.org/wiki/Sensor_Observation_Service"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en.wikipedia.org/wiki/Semantic_Sensor_Web#OGC_Sensor_Web_Enablement" TargetMode="External"/><Relationship Id="rId5" Type="http://schemas.openxmlformats.org/officeDocument/2006/relationships/hyperlink" Target="https://en.wikipedia.org/wiki/Geospatial_information" TargetMode="External"/><Relationship Id="rId4" Type="http://schemas.openxmlformats.org/officeDocument/2006/relationships/hyperlink" Target="https://en.wikipedia.org/wiki/Geographic_information_syste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108_F38C41C7.xm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9.sv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9.svg"/></Relationships>
</file>

<file path=ppt/slides/_rels/slide32.xml.rels><?xml version="1.0" encoding="UTF-8" standalone="yes"?>
<Relationships xmlns="http://schemas.openxmlformats.org/package/2006/relationships"><Relationship Id="rId8" Type="http://schemas.openxmlformats.org/officeDocument/2006/relationships/hyperlink" Target="http://ec.europa.eu/eurostat/web/lucas/methodology" TargetMode="External"/><Relationship Id="rId3" Type="http://schemas.openxmlformats.org/officeDocument/2006/relationships/image" Target="../media/image39.jpeg"/><Relationship Id="rId7" Type="http://schemas.openxmlformats.org/officeDocument/2006/relationships/hyperlink" Target="https://ec.europa.eu/eurostat/web/lucas/database/2018"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hyperlink" Target="https://ec.europa.eu/eurostat/web/lucas/database/2015" TargetMode="External"/><Relationship Id="rId5" Type="http://schemas.openxmlformats.org/officeDocument/2006/relationships/hyperlink" Target="https://ec.europa.eu/eurostat/web/lucas/database/2012" TargetMode="External"/><Relationship Id="rId4" Type="http://schemas.openxmlformats.org/officeDocument/2006/relationships/hyperlink" Target="https://ec.europa.eu/eurostat/web/lucas/database/2009"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publications.jrc.ec.europa.eu/repository/bitstream/JRC121253/JRC121253_01.pdf" TargetMode="External"/><Relationship Id="rId2" Type="http://schemas.openxmlformats.org/officeDocument/2006/relationships/image" Target="../media/image40.png"/><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microsoft.com/office/2018/10/relationships/comments" Target="../comments/modernComment_10A_B129B8DB.xm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hyperlink" Target="https://esdac.jrc.ec.europa.eu/ESDB_Archive/eusoils_docs/other/EUR26102EN.pdf" TargetMode="Externa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9.svg"/></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hyperlink" Target="http://qudt.org/2.1/vocab/sou" TargetMode="External"/><Relationship Id="rId3" Type="http://schemas.openxmlformats.org/officeDocument/2006/relationships/hyperlink" Target="http://qudt.org/2.1/schema/datatype" TargetMode="External"/><Relationship Id="rId7" Type="http://schemas.openxmlformats.org/officeDocument/2006/relationships/hyperlink" Target="http://qudt.org/2.1/vocab/constant" TargetMode="External"/><Relationship Id="rId2" Type="http://schemas.openxmlformats.org/officeDocument/2006/relationships/hyperlink" Target="http://qudt.org/2.1/schema/qudt" TargetMode="External"/><Relationship Id="rId1" Type="http://schemas.openxmlformats.org/officeDocument/2006/relationships/slideLayout" Target="../slideLayouts/slideLayout9.xml"/><Relationship Id="rId6" Type="http://schemas.openxmlformats.org/officeDocument/2006/relationships/hyperlink" Target="http://qudt.org/2.1/vocab/dimensionvector" TargetMode="External"/><Relationship Id="rId5" Type="http://schemas.openxmlformats.org/officeDocument/2006/relationships/hyperlink" Target="http://qudt.org/2.1/vocab/quantitykind" TargetMode="External"/><Relationship Id="rId4" Type="http://schemas.openxmlformats.org/officeDocument/2006/relationships/hyperlink" Target="http://qudt.org/2.1/vocab/unit" TargetMode="External"/><Relationship Id="rId9" Type="http://schemas.openxmlformats.org/officeDocument/2006/relationships/hyperlink" Target="http://qudt.org/2.1/vocab/soqk"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sv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microsoft.com/office/2018/10/relationships/comments" Target="../comments/modernComment_F23_B8AE357F.xml"/><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svg"/></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 Id="rId5" Type="http://schemas.openxmlformats.org/officeDocument/2006/relationships/image" Target="../media/image69.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microsoft.com/office/2018/10/relationships/comments" Target="../comments/modernComment_F07_BB6A1292.xml"/><Relationship Id="rId1" Type="http://schemas.openxmlformats.org/officeDocument/2006/relationships/slideLayout" Target="../slideLayouts/slideLayout9.xml"/><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8" Type="http://schemas.openxmlformats.org/officeDocument/2006/relationships/image" Target="../media/image77.png"/><Relationship Id="rId3" Type="http://schemas.microsoft.com/office/2018/10/relationships/comments" Target="../comments/modernComment_F26_4D59E8B4.xml"/><Relationship Id="rId7" Type="http://schemas.openxmlformats.org/officeDocument/2006/relationships/image" Target="../media/image76.png"/><Relationship Id="rId12" Type="http://schemas.openxmlformats.org/officeDocument/2006/relationships/image" Target="../media/image81.sv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image" Target="../media/image80.png"/><Relationship Id="rId5" Type="http://schemas.openxmlformats.org/officeDocument/2006/relationships/image" Target="../media/image9.svg"/><Relationship Id="rId10" Type="http://schemas.openxmlformats.org/officeDocument/2006/relationships/image" Target="../media/image79.png"/><Relationship Id="rId4" Type="http://schemas.openxmlformats.org/officeDocument/2006/relationships/image" Target="../media/image8.png"/><Relationship Id="rId9" Type="http://schemas.openxmlformats.org/officeDocument/2006/relationships/image" Target="../media/image78.png"/></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hyperlink" Target="mailto:giovanni.labate@crea.gov.it" TargetMode="External"/><Relationship Id="rId3" Type="http://schemas.openxmlformats.org/officeDocument/2006/relationships/hyperlink" Target="https://www.youtube.com/@ejpsoil6391" TargetMode="External"/><Relationship Id="rId7" Type="http://schemas.openxmlformats.org/officeDocument/2006/relationships/hyperlink" Target="mailto:maria.fantappie@crea.gov.it"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mailto:s.morrone@epsilon-italia.it" TargetMode="External"/><Relationship Id="rId11" Type="http://schemas.openxmlformats.org/officeDocument/2006/relationships/image" Target="../media/image84.png"/><Relationship Id="rId5" Type="http://schemas.openxmlformats.org/officeDocument/2006/relationships/hyperlink" Target="mailto:andrea.lachi@crea.gov.it" TargetMode="External"/><Relationship Id="rId10" Type="http://schemas.openxmlformats.org/officeDocument/2006/relationships/image" Target="../media/image83.png"/><Relationship Id="rId4" Type="http://schemas.openxmlformats.org/officeDocument/2006/relationships/hyperlink" Target="https://ejpsoil.eu/soil-research/soil-data-monitoring-mapping-and-modelling" TargetMode="External"/><Relationship Id="rId9" Type="http://schemas.openxmlformats.org/officeDocument/2006/relationships/hyperlink" Target="https://www.menti.com/alqwxtofjt6f"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9.sv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9.svg"/></Relationships>
</file>

<file path=ppt/slides/_rels/slide6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8.png"/><Relationship Id="rId3" Type="http://schemas.microsoft.com/office/2007/relationships/media" Target="../media/media2.mp4"/><Relationship Id="rId7" Type="http://schemas.openxmlformats.org/officeDocument/2006/relationships/image" Target="../media/image8.png"/><Relationship Id="rId12" Type="http://schemas.openxmlformats.org/officeDocument/2006/relationships/image" Target="../media/image8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5.xml"/><Relationship Id="rId11" Type="http://schemas.openxmlformats.org/officeDocument/2006/relationships/image" Target="../media/image86.png"/><Relationship Id="rId5" Type="http://schemas.openxmlformats.org/officeDocument/2006/relationships/slideLayout" Target="../slideLayouts/slideLayout5.xml"/><Relationship Id="rId10" Type="http://schemas.openxmlformats.org/officeDocument/2006/relationships/image" Target="../media/image85.png"/><Relationship Id="rId4" Type="http://schemas.openxmlformats.org/officeDocument/2006/relationships/video" Target="../media/media2.mp4"/><Relationship Id="rId9" Type="http://schemas.openxmlformats.org/officeDocument/2006/relationships/image" Target="../media/image10.png"/></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9.svg"/><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8.png"/><Relationship Id="rId7"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76.png"/><Relationship Id="rId11" Type="http://schemas.openxmlformats.org/officeDocument/2006/relationships/image" Target="../media/image81.svg"/><Relationship Id="rId5" Type="http://schemas.openxmlformats.org/officeDocument/2006/relationships/image" Target="../media/image10.png"/><Relationship Id="rId10" Type="http://schemas.openxmlformats.org/officeDocument/2006/relationships/image" Target="../media/image80.png"/><Relationship Id="rId4" Type="http://schemas.openxmlformats.org/officeDocument/2006/relationships/image" Target="../media/image9.svg"/><Relationship Id="rId9" Type="http://schemas.openxmlformats.org/officeDocument/2006/relationships/image" Target="../media/image79.png"/></Relationships>
</file>

<file path=ppt/slides/_rels/slide6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slideLayout" Target="../slideLayouts/slideLayout5.xml"/><Relationship Id="rId7" Type="http://schemas.openxmlformats.org/officeDocument/2006/relationships/image" Target="../media/image1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notesSlide" Target="../notesSlides/notesSlide2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9.sv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196456-0ABA-78A9-B19C-83DF93AD0305}"/>
              </a:ext>
            </a:extLst>
          </p:cNvPr>
          <p:cNvSpPr>
            <a:spLocks noGrp="1"/>
          </p:cNvSpPr>
          <p:nvPr>
            <p:ph type="ctrTitle"/>
          </p:nvPr>
        </p:nvSpPr>
        <p:spPr>
          <a:xfrm>
            <a:off x="1524000" y="1041400"/>
            <a:ext cx="9144000" cy="2387600"/>
          </a:xfrm>
        </p:spPr>
        <p:txBody>
          <a:bodyPr/>
          <a:lstStyle/>
          <a:p>
            <a:r>
              <a:rPr lang="en-US" b="0" i="0" dirty="0">
                <a:solidFill>
                  <a:srgbClr val="0A0A0A"/>
                </a:solidFill>
                <a:effectLst/>
                <a:latin typeface="Open Sans" panose="020B0606030504020204" pitchFamily="34" charset="0"/>
              </a:rPr>
              <a:t>4 Online Workshops on the INSPIRE-Soil </a:t>
            </a:r>
            <a:r>
              <a:rPr lang="en-US" b="0" i="0" dirty="0" err="1">
                <a:solidFill>
                  <a:srgbClr val="0A0A0A"/>
                </a:solidFill>
                <a:effectLst/>
                <a:latin typeface="Open Sans" panose="020B0606030504020204" pitchFamily="34" charset="0"/>
              </a:rPr>
              <a:t>GeoPackage</a:t>
            </a:r>
            <a:endParaRPr lang="en-US" dirty="0"/>
          </a:p>
        </p:txBody>
      </p:sp>
      <p:sp>
        <p:nvSpPr>
          <p:cNvPr id="3" name="Sottotitolo 2">
            <a:extLst>
              <a:ext uri="{FF2B5EF4-FFF2-40B4-BE49-F238E27FC236}">
                <a16:creationId xmlns:a16="http://schemas.microsoft.com/office/drawing/2014/main" id="{567F1F97-66F6-B233-F07D-E3029074BAB5}"/>
              </a:ext>
            </a:extLst>
          </p:cNvPr>
          <p:cNvSpPr>
            <a:spLocks noGrp="1"/>
          </p:cNvSpPr>
          <p:nvPr>
            <p:ph type="subTitle" idx="1"/>
          </p:nvPr>
        </p:nvSpPr>
        <p:spPr>
          <a:xfrm>
            <a:off x="1523999" y="3792538"/>
            <a:ext cx="10820401" cy="1655762"/>
          </a:xfrm>
        </p:spPr>
        <p:txBody>
          <a:bodyPr/>
          <a:lstStyle/>
          <a:p>
            <a:r>
              <a:rPr lang="en-US" dirty="0"/>
              <a:t>The </a:t>
            </a:r>
            <a:r>
              <a:rPr lang="en-US" b="1" dirty="0"/>
              <a:t>INSPIRE-SOIL </a:t>
            </a:r>
            <a:r>
              <a:rPr lang="en-US" b="1" dirty="0" err="1"/>
              <a:t>GeoPackage</a:t>
            </a:r>
            <a:r>
              <a:rPr lang="en-US" b="1" dirty="0"/>
              <a:t> </a:t>
            </a:r>
            <a:r>
              <a:rPr lang="en-US" dirty="0"/>
              <a:t>has been produced by </a:t>
            </a:r>
          </a:p>
          <a:p>
            <a:r>
              <a:rPr lang="en-US" u="sng" dirty="0"/>
              <a:t>Andrea Lachi</a:t>
            </a:r>
            <a:r>
              <a:rPr lang="en-US" dirty="0"/>
              <a:t>, </a:t>
            </a:r>
            <a:r>
              <a:rPr lang="en-US" u="sng" dirty="0"/>
              <a:t>Giovanni L’ Abate,</a:t>
            </a:r>
            <a:r>
              <a:rPr lang="en-US" dirty="0"/>
              <a:t> </a:t>
            </a:r>
            <a:r>
              <a:rPr lang="en-US" u="sng" dirty="0"/>
              <a:t>Maria </a:t>
            </a:r>
            <a:r>
              <a:rPr lang="en-US" u="sng" dirty="0" err="1"/>
              <a:t>Fantappiè</a:t>
            </a:r>
            <a:r>
              <a:rPr lang="en-US" dirty="0"/>
              <a:t> [</a:t>
            </a:r>
            <a:r>
              <a:rPr lang="en-US" b="1" dirty="0"/>
              <a:t>CREA</a:t>
            </a:r>
            <a:r>
              <a:rPr lang="en-US" dirty="0"/>
              <a:t>, Council for Agricultural Research and Economics of Italy] with the support of </a:t>
            </a:r>
            <a:r>
              <a:rPr lang="en-US" u="sng" dirty="0"/>
              <a:t>Stefania Morrone</a:t>
            </a:r>
            <a:r>
              <a:rPr lang="en-US" dirty="0"/>
              <a:t> [</a:t>
            </a:r>
            <a:r>
              <a:rPr lang="en-US" b="1" dirty="0"/>
              <a:t>Epsilon Italia srl</a:t>
            </a:r>
            <a:r>
              <a:rPr lang="en-US" dirty="0"/>
              <a:t>].</a:t>
            </a:r>
          </a:p>
        </p:txBody>
      </p:sp>
      <p:sp>
        <p:nvSpPr>
          <p:cNvPr id="4" name="Segnaposto piè di pagina 3">
            <a:extLst>
              <a:ext uri="{FF2B5EF4-FFF2-40B4-BE49-F238E27FC236}">
                <a16:creationId xmlns:a16="http://schemas.microsoft.com/office/drawing/2014/main" id="{CE1D80C9-E7FD-875E-B5FD-D2395D988E41}"/>
              </a:ext>
            </a:extLst>
          </p:cNvPr>
          <p:cNvSpPr>
            <a:spLocks noGrp="1"/>
          </p:cNvSpPr>
          <p:nvPr>
            <p:ph type="ftr" sz="quarter" idx="4294967295"/>
          </p:nvPr>
        </p:nvSpPr>
        <p:spPr>
          <a:xfrm>
            <a:off x="4038600" y="6356352"/>
            <a:ext cx="4114800" cy="365125"/>
          </a:xfrm>
        </p:spPr>
        <p:txBody>
          <a:bodyPr/>
          <a:lstStyle/>
          <a:p>
            <a:r>
              <a:rPr lang="en-US" dirty="0"/>
              <a:t>1st Workshop on INSPIRE SOIL-Geopackage 25th November 2024</a:t>
            </a:r>
            <a:endParaRPr lang="en-GB" dirty="0"/>
          </a:p>
        </p:txBody>
      </p:sp>
    </p:spTree>
    <p:extLst>
      <p:ext uri="{BB962C8B-B14F-4D97-AF65-F5344CB8AC3E}">
        <p14:creationId xmlns:p14="http://schemas.microsoft.com/office/powerpoint/2010/main" val="2043758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E1E294B-E471-527B-9488-88D35A951526}"/>
              </a:ext>
            </a:extLst>
          </p:cNvPr>
          <p:cNvSpPr txBox="1">
            <a:spLocks/>
          </p:cNvSpPr>
          <p:nvPr/>
        </p:nvSpPr>
        <p:spPr>
          <a:xfrm>
            <a:off x="180753" y="125261"/>
            <a:ext cx="11820747" cy="73002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rgbClr val="583F28"/>
                </a:solidFill>
                <a:latin typeface="+mj-lt"/>
                <a:ea typeface="+mj-ea"/>
                <a:cs typeface="+mj-cs"/>
              </a:defRPr>
            </a:lvl1pPr>
          </a:lstStyle>
          <a:p>
            <a:pPr algn="ctr"/>
            <a:r>
              <a:rPr lang="it-IT" dirty="0">
                <a:solidFill>
                  <a:schemeClr val="tx1"/>
                </a:solidFill>
              </a:rPr>
              <a:t>Approved INSPIRE UML model for Soil</a:t>
            </a:r>
            <a:endParaRPr lang="en-US" dirty="0">
              <a:solidFill>
                <a:schemeClr val="tx1"/>
              </a:solidFill>
            </a:endParaRPr>
          </a:p>
        </p:txBody>
      </p:sp>
      <p:sp>
        <p:nvSpPr>
          <p:cNvPr id="5" name="Titolo 1">
            <a:extLst>
              <a:ext uri="{FF2B5EF4-FFF2-40B4-BE49-F238E27FC236}">
                <a16:creationId xmlns:a16="http://schemas.microsoft.com/office/drawing/2014/main" id="{31DBA5D4-F205-CA4C-59FE-1C1549FDF225}"/>
              </a:ext>
            </a:extLst>
          </p:cNvPr>
          <p:cNvSpPr>
            <a:spLocks noGrp="1"/>
          </p:cNvSpPr>
          <p:nvPr>
            <p:ph type="title"/>
          </p:nvPr>
        </p:nvSpPr>
        <p:spPr>
          <a:xfrm>
            <a:off x="7707635" y="873304"/>
            <a:ext cx="2969932" cy="566363"/>
          </a:xfrm>
        </p:spPr>
        <p:txBody>
          <a:bodyPr>
            <a:normAutofit/>
          </a:bodyPr>
          <a:lstStyle/>
          <a:p>
            <a:pPr algn="ctr"/>
            <a:r>
              <a:rPr lang="it-IT" sz="3200" b="1" dirty="0">
                <a:solidFill>
                  <a:srgbClr val="5B9BD5"/>
                </a:solidFill>
                <a:latin typeface="+mj-lt"/>
                <a:ea typeface="+mj-ea"/>
              </a:rPr>
              <a:t>O&amp;M for Soil</a:t>
            </a:r>
          </a:p>
        </p:txBody>
      </p:sp>
      <p:sp>
        <p:nvSpPr>
          <p:cNvPr id="6" name="Titolo 1">
            <a:extLst>
              <a:ext uri="{FF2B5EF4-FFF2-40B4-BE49-F238E27FC236}">
                <a16:creationId xmlns:a16="http://schemas.microsoft.com/office/drawing/2014/main" id="{EBECD8BF-8943-F5A3-2F98-581F58DF9828}"/>
              </a:ext>
            </a:extLst>
          </p:cNvPr>
          <p:cNvSpPr txBox="1">
            <a:spLocks/>
          </p:cNvSpPr>
          <p:nvPr/>
        </p:nvSpPr>
        <p:spPr>
          <a:xfrm>
            <a:off x="1278657" y="873305"/>
            <a:ext cx="2969932" cy="566363"/>
          </a:xfrm>
          <a:prstGeom prst="rect">
            <a:avLst/>
          </a:prstGeom>
        </p:spPr>
        <p:txBody>
          <a:bodyPr vert="horz" lIns="91440" tIns="45720" rIns="91440" bIns="45720" rtlCol="0" anchor="ctr">
            <a:normAutofit/>
          </a:bodyPr>
          <a:lstStyle>
            <a:lvl1pPr algn="l" defTabSz="514350" rtl="0" eaLnBrk="1" latinLnBrk="0" hangingPunct="1">
              <a:lnSpc>
                <a:spcPct val="90000"/>
              </a:lnSpc>
              <a:spcBef>
                <a:spcPct val="0"/>
              </a:spcBef>
              <a:buNone/>
              <a:defRPr sz="2475" kern="1200">
                <a:solidFill>
                  <a:srgbClr val="30B2C2"/>
                </a:solidFill>
                <a:latin typeface="Verdana" panose="020B0604030504040204" pitchFamily="34" charset="0"/>
                <a:ea typeface="Verdana" panose="020B0604030504040204" pitchFamily="34" charset="0"/>
                <a:cs typeface="+mj-cs"/>
              </a:defRPr>
            </a:lvl1pPr>
          </a:lstStyle>
          <a:p>
            <a:pPr algn="ctr"/>
            <a:r>
              <a:rPr lang="it-IT" sz="3200" b="1" dirty="0" err="1">
                <a:solidFill>
                  <a:srgbClr val="5B9BD5"/>
                </a:solidFill>
                <a:latin typeface="+mj-lt"/>
                <a:ea typeface="+mj-ea"/>
              </a:rPr>
              <a:t>Vector</a:t>
            </a:r>
            <a:endParaRPr lang="it-IT" sz="3200" b="1" dirty="0">
              <a:solidFill>
                <a:srgbClr val="5B9BD5"/>
              </a:solidFill>
              <a:latin typeface="+mj-lt"/>
              <a:ea typeface="+mj-ea"/>
            </a:endParaRPr>
          </a:p>
        </p:txBody>
      </p:sp>
      <p:pic>
        <p:nvPicPr>
          <p:cNvPr id="7" name="Immagine 6" descr="Immagine che contiene testo, schermata, Carattere, design&#10;&#10;Descrizione generata automaticamente">
            <a:extLst>
              <a:ext uri="{FF2B5EF4-FFF2-40B4-BE49-F238E27FC236}">
                <a16:creationId xmlns:a16="http://schemas.microsoft.com/office/drawing/2014/main" id="{B4B75393-A1B4-B301-F19A-C539E353D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875" y="1439668"/>
            <a:ext cx="6360028" cy="4253522"/>
          </a:xfrm>
          <a:prstGeom prst="rect">
            <a:avLst/>
          </a:prstGeom>
          <a:ln>
            <a:noFill/>
          </a:ln>
        </p:spPr>
      </p:pic>
      <p:pic>
        <p:nvPicPr>
          <p:cNvPr id="10" name="Immagine 9" descr="Immagine che contiene testo, schermata, Carattere, Parallelo&#10;&#10;Descrizione generata automaticamente">
            <a:extLst>
              <a:ext uri="{FF2B5EF4-FFF2-40B4-BE49-F238E27FC236}">
                <a16:creationId xmlns:a16="http://schemas.microsoft.com/office/drawing/2014/main" id="{BC520C00-10E4-0021-9193-7CDE74A448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68" y="1457684"/>
            <a:ext cx="5952043" cy="4690320"/>
          </a:xfrm>
          <a:prstGeom prst="rect">
            <a:avLst/>
          </a:prstGeom>
          <a:ln>
            <a:noFill/>
          </a:ln>
        </p:spPr>
      </p:pic>
      <p:sp>
        <p:nvSpPr>
          <p:cNvPr id="8" name="CasellaDiTesto 7">
            <a:extLst>
              <a:ext uri="{FF2B5EF4-FFF2-40B4-BE49-F238E27FC236}">
                <a16:creationId xmlns:a16="http://schemas.microsoft.com/office/drawing/2014/main" id="{7308215F-8830-B176-7772-5C470E6FB868}"/>
              </a:ext>
            </a:extLst>
          </p:cNvPr>
          <p:cNvSpPr txBox="1"/>
          <p:nvPr/>
        </p:nvSpPr>
        <p:spPr>
          <a:xfrm>
            <a:off x="2687598" y="6302675"/>
            <a:ext cx="6351686" cy="369332"/>
          </a:xfrm>
          <a:prstGeom prst="rect">
            <a:avLst/>
          </a:prstGeom>
          <a:noFill/>
          <a:ln w="28575">
            <a:solidFill>
              <a:schemeClr val="tx1"/>
            </a:solidFill>
          </a:ln>
        </p:spPr>
        <p:txBody>
          <a:bodyPr wrap="square" rtlCol="0">
            <a:spAutoFit/>
          </a:bodyPr>
          <a:lstStyle/>
          <a:p>
            <a:r>
              <a:rPr lang="it-IT" dirty="0">
                <a:hlinkClick r:id="rId5"/>
              </a:rPr>
              <a:t>https://inspire-mif.github.io/uml-models/approved/html/</a:t>
            </a:r>
            <a:r>
              <a:rPr lang="it-IT" dirty="0"/>
              <a:t> </a:t>
            </a:r>
          </a:p>
        </p:txBody>
      </p:sp>
    </p:spTree>
    <p:extLst>
      <p:ext uri="{BB962C8B-B14F-4D97-AF65-F5344CB8AC3E}">
        <p14:creationId xmlns:p14="http://schemas.microsoft.com/office/powerpoint/2010/main" val="232478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421409F-D534-EEEF-71F4-BA3DC5DE5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77971"/>
            <a:ext cx="12192000" cy="8535971"/>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4">
            <a:extLst>
              <a:ext uri="{FF2B5EF4-FFF2-40B4-BE49-F238E27FC236}">
                <a16:creationId xmlns:a16="http://schemas.microsoft.com/office/drawing/2014/main" id="{C481460A-66AD-79B4-80EF-EFEA21A55CB5}"/>
              </a:ext>
            </a:extLst>
          </p:cNvPr>
          <p:cNvSpPr>
            <a:spLocks noGrp="1"/>
          </p:cNvSpPr>
          <p:nvPr>
            <p:ph type="ftr" sz="quarter" idx="11"/>
          </p:nvPr>
        </p:nvSpPr>
        <p:spPr>
          <a:xfrm>
            <a:off x="4038600" y="6356352"/>
            <a:ext cx="4114800" cy="365125"/>
          </a:xfrm>
        </p:spPr>
        <p:txBody>
          <a:bodyPr/>
          <a:lstStyle/>
          <a:p>
            <a:pPr>
              <a:spcAft>
                <a:spcPts val="600"/>
              </a:spcAft>
            </a:pPr>
            <a:r>
              <a:rPr lang="en-US"/>
              <a:t>2nd Workshop on INSPIRE SOIL-</a:t>
            </a:r>
            <a:r>
              <a:rPr lang="en-US" err="1"/>
              <a:t>Geopackage</a:t>
            </a:r>
            <a:r>
              <a:rPr lang="en-US"/>
              <a:t> 2</a:t>
            </a:r>
            <a:r>
              <a:rPr lang="en-US" baseline="30000"/>
              <a:t>nd</a:t>
            </a:r>
            <a:r>
              <a:rPr lang="en-US"/>
              <a:t> December 2024</a:t>
            </a:r>
            <a:endParaRPr lang="en-GB"/>
          </a:p>
        </p:txBody>
      </p:sp>
    </p:spTree>
    <p:extLst>
      <p:ext uri="{BB962C8B-B14F-4D97-AF65-F5344CB8AC3E}">
        <p14:creationId xmlns:p14="http://schemas.microsoft.com/office/powerpoint/2010/main" val="1381297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93E8D-622D-8B35-B05A-D11643499D9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598C6BD-9A48-C0AD-58A1-1D94689B0287}"/>
              </a:ext>
            </a:extLst>
          </p:cNvPr>
          <p:cNvSpPr>
            <a:spLocks noGrp="1"/>
          </p:cNvSpPr>
          <p:nvPr>
            <p:ph type="ctrTitle"/>
          </p:nvPr>
        </p:nvSpPr>
        <p:spPr>
          <a:xfrm>
            <a:off x="1357869" y="1485900"/>
            <a:ext cx="9144000" cy="1643799"/>
          </a:xfrm>
        </p:spPr>
        <p:txBody>
          <a:bodyPr>
            <a:normAutofit/>
          </a:bodyPr>
          <a:lstStyle/>
          <a:p>
            <a:r>
              <a:rPr lang="en-US" sz="4400" b="1" dirty="0" err="1">
                <a:solidFill>
                  <a:schemeClr val="accent5">
                    <a:lumMod val="50000"/>
                  </a:schemeClr>
                </a:solidFill>
              </a:rPr>
              <a:t>Observation&amp;Measurements</a:t>
            </a:r>
            <a:r>
              <a:rPr lang="en-US" sz="4400" b="1" dirty="0">
                <a:solidFill>
                  <a:schemeClr val="accent5">
                    <a:lumMod val="50000"/>
                  </a:schemeClr>
                </a:solidFill>
              </a:rPr>
              <a:t> (O&amp;M)</a:t>
            </a:r>
            <a:endParaRPr lang="da-DK" sz="4400" b="1" dirty="0"/>
          </a:p>
        </p:txBody>
      </p:sp>
      <p:pic>
        <p:nvPicPr>
          <p:cNvPr id="4" name="Immagine 3">
            <a:extLst>
              <a:ext uri="{FF2B5EF4-FFF2-40B4-BE49-F238E27FC236}">
                <a16:creationId xmlns:a16="http://schemas.microsoft.com/office/drawing/2014/main" id="{578FB91E-2FAB-147F-34CB-70465ED43A45}"/>
              </a:ext>
            </a:extLst>
          </p:cNvPr>
          <p:cNvPicPr>
            <a:picLocks noGrp="1" noRo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0501869" y="6258512"/>
            <a:ext cx="1434921" cy="419048"/>
          </a:xfrm>
          <a:prstGeom prst="rect">
            <a:avLst/>
          </a:prstGeom>
        </p:spPr>
      </p:pic>
      <p:pic>
        <p:nvPicPr>
          <p:cNvPr id="5" name="Elemento grafico 4">
            <a:extLst>
              <a:ext uri="{FF2B5EF4-FFF2-40B4-BE49-F238E27FC236}">
                <a16:creationId xmlns:a16="http://schemas.microsoft.com/office/drawing/2014/main" id="{3FDA2E74-9A5D-3DEB-D590-C6D3453D5269}"/>
              </a:ext>
            </a:extLst>
          </p:cNvPr>
          <p:cNvPicPr>
            <a:picLocks noGrp="1" noRo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8586507" y="5941920"/>
            <a:ext cx="1581150" cy="876300"/>
          </a:xfrm>
          <a:prstGeom prst="rect">
            <a:avLst/>
          </a:prstGeom>
        </p:spPr>
      </p:pic>
    </p:spTree>
    <p:extLst>
      <p:ext uri="{BB962C8B-B14F-4D97-AF65-F5344CB8AC3E}">
        <p14:creationId xmlns:p14="http://schemas.microsoft.com/office/powerpoint/2010/main" val="2687517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3D8E0-6F34-89CA-FE53-E6A789032F20}"/>
              </a:ext>
            </a:extLst>
          </p:cNvPr>
          <p:cNvSpPr>
            <a:spLocks noGrp="1"/>
          </p:cNvSpPr>
          <p:nvPr>
            <p:ph type="title"/>
          </p:nvPr>
        </p:nvSpPr>
        <p:spPr/>
        <p:txBody>
          <a:bodyPr/>
          <a:lstStyle/>
          <a:p>
            <a:r>
              <a:rPr lang="en-US" sz="2450" b="1">
                <a:latin typeface="Verdana"/>
                <a:ea typeface="Verdana"/>
              </a:rPr>
              <a:t>ISO 19156:2011</a:t>
            </a:r>
            <a:r>
              <a:rPr lang="en-US" sz="2450">
                <a:latin typeface="Verdana"/>
                <a:ea typeface="Verdana"/>
              </a:rPr>
              <a:t> Geographic information – Observations and measurements</a:t>
            </a:r>
            <a:endParaRPr lang="en-US"/>
          </a:p>
        </p:txBody>
      </p:sp>
      <p:sp>
        <p:nvSpPr>
          <p:cNvPr id="3" name="Content Placeholder 2">
            <a:extLst>
              <a:ext uri="{FF2B5EF4-FFF2-40B4-BE49-F238E27FC236}">
                <a16:creationId xmlns:a16="http://schemas.microsoft.com/office/drawing/2014/main" id="{7AD7AF5C-847A-815D-98DD-3282ABB61723}"/>
              </a:ext>
            </a:extLst>
          </p:cNvPr>
          <p:cNvSpPr>
            <a:spLocks noGrp="1"/>
          </p:cNvSpPr>
          <p:nvPr>
            <p:ph idx="1"/>
          </p:nvPr>
        </p:nvSpPr>
        <p:spPr/>
        <p:txBody>
          <a:bodyPr vert="horz" lIns="91440" tIns="45720" rIns="91440" bIns="45720" rtlCol="0" anchor="t">
            <a:normAutofit lnSpcReduction="10000"/>
          </a:bodyPr>
          <a:lstStyle/>
          <a:p>
            <a:pPr marL="0" indent="0">
              <a:lnSpc>
                <a:spcPct val="110000"/>
              </a:lnSpc>
              <a:buNone/>
            </a:pPr>
            <a:r>
              <a:rPr lang="en-US" sz="2400">
                <a:latin typeface="+mn-lt"/>
                <a:ea typeface="Verdana"/>
              </a:rPr>
              <a:t>Observations and Measurements (O&amp;M) is an international standard which defines a conceptual schema encoding for </a:t>
            </a:r>
            <a:r>
              <a:rPr lang="en-US" sz="2400" b="1">
                <a:latin typeface="+mn-lt"/>
                <a:ea typeface="Verdana"/>
                <a:hlinkClick r:id="rId3">
                  <a:extLst>
                    <a:ext uri="{A12FA001-AC4F-418D-AE19-62706E023703}">
                      <ahyp:hlinkClr xmlns:ahyp="http://schemas.microsoft.com/office/drawing/2018/hyperlinkcolor" val="tx"/>
                    </a:ext>
                  </a:extLst>
                </a:hlinkClick>
              </a:rPr>
              <a:t>observations</a:t>
            </a:r>
            <a:r>
              <a:rPr lang="en-US" sz="2400">
                <a:latin typeface="+mn-lt"/>
                <a:ea typeface="Verdana"/>
              </a:rPr>
              <a:t>, and for </a:t>
            </a:r>
            <a:r>
              <a:rPr lang="en-US" sz="2400" b="1">
                <a:latin typeface="+mn-lt"/>
                <a:ea typeface="Verdana"/>
              </a:rPr>
              <a:t>features </a:t>
            </a:r>
            <a:r>
              <a:rPr lang="en-US" sz="2400">
                <a:latin typeface="+mn-lt"/>
                <a:ea typeface="Verdana"/>
              </a:rPr>
              <a:t>involved in </a:t>
            </a:r>
            <a:r>
              <a:rPr lang="en-US" sz="2400" b="1">
                <a:latin typeface="+mn-lt"/>
                <a:ea typeface="Verdana"/>
              </a:rPr>
              <a:t>sampling </a:t>
            </a:r>
            <a:r>
              <a:rPr lang="en-US" sz="2400">
                <a:latin typeface="+mn-lt"/>
                <a:ea typeface="Verdana"/>
              </a:rPr>
              <a:t>when making observations. </a:t>
            </a:r>
          </a:p>
          <a:p>
            <a:pPr marL="0" indent="0">
              <a:lnSpc>
                <a:spcPct val="110000"/>
              </a:lnSpc>
              <a:buNone/>
            </a:pPr>
            <a:r>
              <a:rPr lang="en-US" sz="2400">
                <a:latin typeface="+mn-lt"/>
                <a:ea typeface="Verdana"/>
              </a:rPr>
              <a:t>While the O&amp;M standard was developed in the context of </a:t>
            </a:r>
            <a:r>
              <a:rPr lang="en-US" sz="2400">
                <a:latin typeface="+mn-lt"/>
                <a:ea typeface="Verdana"/>
                <a:hlinkClick r:id="rId4">
                  <a:extLst>
                    <a:ext uri="{A12FA001-AC4F-418D-AE19-62706E023703}">
                      <ahyp:hlinkClr xmlns:ahyp="http://schemas.microsoft.com/office/drawing/2018/hyperlinkcolor" val="tx"/>
                    </a:ext>
                  </a:extLst>
                </a:hlinkClick>
              </a:rPr>
              <a:t>geographic information systems</a:t>
            </a:r>
            <a:r>
              <a:rPr lang="en-US" sz="2400">
                <a:latin typeface="+mn-lt"/>
                <a:ea typeface="Verdana"/>
              </a:rPr>
              <a:t>, the model is derived from generic patterns proposed by </a:t>
            </a:r>
            <a:r>
              <a:rPr lang="en-US" sz="2400" b="1">
                <a:latin typeface="+mn-lt"/>
                <a:ea typeface="Verdana"/>
              </a:rPr>
              <a:t>Fowler and Odell (1997)</a:t>
            </a:r>
            <a:r>
              <a:rPr lang="en-US" sz="2400">
                <a:latin typeface="+mn-lt"/>
                <a:ea typeface="Verdana"/>
              </a:rPr>
              <a:t> and is not limited to </a:t>
            </a:r>
            <a:r>
              <a:rPr lang="en-US" sz="2400">
                <a:latin typeface="+mn-lt"/>
                <a:ea typeface="Verdana"/>
                <a:hlinkClick r:id="rId5">
                  <a:extLst>
                    <a:ext uri="{A12FA001-AC4F-418D-AE19-62706E023703}">
                      <ahyp:hlinkClr xmlns:ahyp="http://schemas.microsoft.com/office/drawing/2018/hyperlinkcolor" val="tx"/>
                    </a:ext>
                  </a:extLst>
                </a:hlinkClick>
              </a:rPr>
              <a:t>geospatial information</a:t>
            </a:r>
            <a:r>
              <a:rPr lang="en-US" sz="2400">
                <a:latin typeface="+mn-lt"/>
                <a:ea typeface="Verdana"/>
              </a:rPr>
              <a:t>. </a:t>
            </a:r>
          </a:p>
          <a:p>
            <a:pPr marL="0" indent="0">
              <a:lnSpc>
                <a:spcPct val="110000"/>
              </a:lnSpc>
              <a:buNone/>
            </a:pPr>
            <a:r>
              <a:rPr lang="en-US" sz="2400">
                <a:latin typeface="+mn-lt"/>
                <a:ea typeface="Verdana"/>
              </a:rPr>
              <a:t>O&amp;M is one of the core standards in the </a:t>
            </a:r>
            <a:r>
              <a:rPr lang="en-US" sz="2400">
                <a:latin typeface="+mn-lt"/>
                <a:ea typeface="Verdana"/>
                <a:hlinkClick r:id="rId6">
                  <a:extLst>
                    <a:ext uri="{A12FA001-AC4F-418D-AE19-62706E023703}">
                      <ahyp:hlinkClr xmlns:ahyp="http://schemas.microsoft.com/office/drawing/2018/hyperlinkcolor" val="tx"/>
                    </a:ext>
                  </a:extLst>
                </a:hlinkClick>
              </a:rPr>
              <a:t>OGC Sensor Web Enablement</a:t>
            </a:r>
            <a:r>
              <a:rPr lang="en-US" sz="2400">
                <a:latin typeface="+mn-lt"/>
                <a:ea typeface="Verdana"/>
              </a:rPr>
              <a:t> suite, providing the response model for </a:t>
            </a:r>
            <a:r>
              <a:rPr lang="en-US" sz="2400">
                <a:latin typeface="+mn-lt"/>
                <a:ea typeface="Verdana"/>
                <a:hlinkClick r:id="rId7">
                  <a:extLst>
                    <a:ext uri="{A12FA001-AC4F-418D-AE19-62706E023703}">
                      <ahyp:hlinkClr xmlns:ahyp="http://schemas.microsoft.com/office/drawing/2018/hyperlinkcolor" val="tx"/>
                    </a:ext>
                  </a:extLst>
                </a:hlinkClick>
              </a:rPr>
              <a:t>Sensor Observation Service</a:t>
            </a:r>
            <a:r>
              <a:rPr lang="en-US" sz="2400">
                <a:latin typeface="+mn-lt"/>
                <a:ea typeface="Verdana"/>
                <a:hlinkClick r:id="rId8">
                  <a:extLst>
                    <a:ext uri="{A12FA001-AC4F-418D-AE19-62706E023703}">
                      <ahyp:hlinkClr xmlns:ahyp="http://schemas.microsoft.com/office/drawing/2018/hyperlinkcolor" val="tx"/>
                    </a:ext>
                  </a:extLst>
                </a:hlinkClick>
              </a:rPr>
              <a:t>[3]</a:t>
            </a:r>
            <a:r>
              <a:rPr lang="en-US" sz="2400">
                <a:latin typeface="+mn-lt"/>
                <a:ea typeface="Verdana"/>
              </a:rPr>
              <a:t> (SOS).</a:t>
            </a:r>
            <a:endParaRPr lang="en-US" sz="2400">
              <a:latin typeface="+mn-lt"/>
              <a:ea typeface="Verdana"/>
              <a:cs typeface="Calibri"/>
            </a:endParaRPr>
          </a:p>
          <a:p>
            <a:pPr marL="0" indent="0">
              <a:lnSpc>
                <a:spcPct val="110000"/>
              </a:lnSpc>
              <a:buNone/>
            </a:pPr>
            <a:endParaRPr lang="en-US" sz="2400">
              <a:latin typeface="+mn-lt"/>
              <a:cs typeface="Calibri"/>
            </a:endParaRPr>
          </a:p>
          <a:p>
            <a:pPr marL="0" indent="0">
              <a:lnSpc>
                <a:spcPct val="110000"/>
              </a:lnSpc>
              <a:buNone/>
            </a:pPr>
            <a:r>
              <a:rPr lang="en-US" sz="2400" b="1">
                <a:latin typeface="+mn-lt"/>
                <a:ea typeface="Verdana"/>
              </a:rPr>
              <a:t>To provide a useful resource for defining architectures for specific applications</a:t>
            </a:r>
            <a:r>
              <a:rPr lang="en-US" sz="2400">
                <a:latin typeface="+mn-lt"/>
                <a:ea typeface="Verdana"/>
              </a:rPr>
              <a:t>.</a:t>
            </a:r>
            <a:endParaRPr lang="en-US" sz="2400">
              <a:latin typeface="+mn-lt"/>
              <a:ea typeface="Verdana"/>
              <a:cs typeface="Calibri"/>
            </a:endParaRPr>
          </a:p>
        </p:txBody>
      </p:sp>
    </p:spTree>
    <p:extLst>
      <p:ext uri="{BB962C8B-B14F-4D97-AF65-F5344CB8AC3E}">
        <p14:creationId xmlns:p14="http://schemas.microsoft.com/office/powerpoint/2010/main" val="1385255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4CC2B-3511-2A15-DF3C-8661B782681F}"/>
              </a:ext>
            </a:extLst>
          </p:cNvPr>
          <p:cNvSpPr>
            <a:spLocks noGrp="1"/>
          </p:cNvSpPr>
          <p:nvPr>
            <p:ph type="title"/>
          </p:nvPr>
        </p:nvSpPr>
        <p:spPr/>
        <p:txBody>
          <a:bodyPr/>
          <a:lstStyle/>
          <a:p>
            <a:r>
              <a:rPr lang="en-US" dirty="0" err="1"/>
              <a:t>OM_Observation</a:t>
            </a:r>
            <a:endParaRPr lang="en-GB" dirty="0"/>
          </a:p>
        </p:txBody>
      </p:sp>
      <p:sp>
        <p:nvSpPr>
          <p:cNvPr id="3" name="Content Placeholder 2">
            <a:extLst>
              <a:ext uri="{FF2B5EF4-FFF2-40B4-BE49-F238E27FC236}">
                <a16:creationId xmlns:a16="http://schemas.microsoft.com/office/drawing/2014/main" id="{07024E0A-A29D-5B0A-3FDA-38A3D010B079}"/>
              </a:ext>
            </a:extLst>
          </p:cNvPr>
          <p:cNvSpPr>
            <a:spLocks noGrp="1"/>
          </p:cNvSpPr>
          <p:nvPr>
            <p:ph idx="1"/>
          </p:nvPr>
        </p:nvSpPr>
        <p:spPr>
          <a:xfrm>
            <a:off x="803258" y="1420812"/>
            <a:ext cx="4302142" cy="4351338"/>
          </a:xfrm>
        </p:spPr>
        <p:txBody>
          <a:bodyPr vert="horz" lIns="91440" tIns="45720" rIns="91440" bIns="45720" rtlCol="0" anchor="t">
            <a:noAutofit/>
          </a:bodyPr>
          <a:lstStyle/>
          <a:p>
            <a:pPr marL="0" indent="0">
              <a:buNone/>
            </a:pPr>
            <a:r>
              <a:rPr lang="en-US" sz="1800" dirty="0">
                <a:latin typeface="+mn-lt"/>
                <a:ea typeface="Verdana"/>
              </a:rPr>
              <a:t>Observation is closely linked to:</a:t>
            </a:r>
          </a:p>
          <a:p>
            <a:pPr marL="128270" indent="-128270"/>
            <a:r>
              <a:rPr lang="en-US" sz="1800" b="1" dirty="0">
                <a:latin typeface="+mn-lt"/>
                <a:ea typeface="Verdana"/>
              </a:rPr>
              <a:t>Feature of Interest</a:t>
            </a:r>
            <a:r>
              <a:rPr lang="en-US" sz="1800" dirty="0">
                <a:latin typeface="+mn-lt"/>
                <a:ea typeface="Verdana"/>
              </a:rPr>
              <a:t>: real-world object whose properties are under observation</a:t>
            </a:r>
            <a:endParaRPr lang="en-US" sz="1800" dirty="0">
              <a:latin typeface="+mn-lt"/>
              <a:ea typeface="Verdana"/>
              <a:cs typeface="Calibri"/>
            </a:endParaRPr>
          </a:p>
          <a:p>
            <a:pPr marL="128270" indent="-128270"/>
            <a:r>
              <a:rPr lang="en-US" sz="1800" b="1" dirty="0">
                <a:latin typeface="+mn-lt"/>
                <a:ea typeface="Verdana"/>
              </a:rPr>
              <a:t>Observed Property</a:t>
            </a:r>
            <a:r>
              <a:rPr lang="en-US" sz="1800" dirty="0">
                <a:latin typeface="+mn-lt"/>
                <a:ea typeface="Verdana"/>
              </a:rPr>
              <a:t>: individual property being observed on a feature of interest. </a:t>
            </a:r>
            <a:endParaRPr lang="en-US" sz="1800" dirty="0">
              <a:latin typeface="+mn-lt"/>
              <a:ea typeface="Verdana"/>
              <a:cs typeface="Calibri"/>
            </a:endParaRPr>
          </a:p>
          <a:p>
            <a:pPr marL="128270" indent="-128270"/>
            <a:r>
              <a:rPr lang="en-US" sz="1800" b="1" dirty="0">
                <a:latin typeface="+mn-lt"/>
                <a:ea typeface="Verdana"/>
              </a:rPr>
              <a:t>Procedure</a:t>
            </a:r>
            <a:r>
              <a:rPr lang="en-US" sz="1800" dirty="0">
                <a:latin typeface="+mn-lt"/>
                <a:ea typeface="Verdana"/>
              </a:rPr>
              <a:t>: action performed on a feature of interest to measure a property.</a:t>
            </a:r>
            <a:endParaRPr lang="en-US" sz="1800" dirty="0">
              <a:latin typeface="+mn-lt"/>
              <a:ea typeface="Verdana"/>
              <a:cs typeface="Calibri"/>
            </a:endParaRPr>
          </a:p>
          <a:p>
            <a:pPr marL="128270" indent="-128270"/>
            <a:r>
              <a:rPr lang="en-US" sz="1800" b="1" dirty="0">
                <a:latin typeface="+mn-lt"/>
                <a:ea typeface="Verdana"/>
              </a:rPr>
              <a:t>Unit of measure</a:t>
            </a:r>
            <a:r>
              <a:rPr lang="en-US" sz="1800" dirty="0">
                <a:latin typeface="+mn-lt"/>
                <a:ea typeface="Verdana"/>
              </a:rPr>
              <a:t>: the magnitude of a measurement made on a feature using a particular procedure. </a:t>
            </a:r>
            <a:endParaRPr lang="en-US" sz="1800" dirty="0">
              <a:latin typeface="+mn-lt"/>
              <a:ea typeface="Verdana"/>
              <a:cs typeface="Calibri"/>
            </a:endParaRPr>
          </a:p>
          <a:p>
            <a:pPr marL="128270" indent="-128270"/>
            <a:r>
              <a:rPr lang="en-US" sz="1800" b="1" dirty="0">
                <a:latin typeface="+mn-lt"/>
                <a:ea typeface="Verdana"/>
              </a:rPr>
              <a:t>Result </a:t>
            </a:r>
            <a:r>
              <a:rPr lang="en-US" sz="1800" dirty="0">
                <a:latin typeface="+mn-lt"/>
                <a:ea typeface="Verdana"/>
              </a:rPr>
              <a:t>class provides the actual placeholder for measurement results. The result can be of ‘any’ type.</a:t>
            </a:r>
            <a:endParaRPr lang="en-GB" sz="1800" dirty="0">
              <a:latin typeface="+mn-lt"/>
              <a:ea typeface="Verdana"/>
              <a:cs typeface="Calibri" panose="020F0502020204030204"/>
            </a:endParaRPr>
          </a:p>
        </p:txBody>
      </p:sp>
      <p:pic>
        <p:nvPicPr>
          <p:cNvPr id="7" name="Picture 6">
            <a:extLst>
              <a:ext uri="{FF2B5EF4-FFF2-40B4-BE49-F238E27FC236}">
                <a16:creationId xmlns:a16="http://schemas.microsoft.com/office/drawing/2014/main" id="{C44C1500-6722-E456-4627-42AB06A2A521}"/>
              </a:ext>
            </a:extLst>
          </p:cNvPr>
          <p:cNvPicPr>
            <a:picLocks noChangeAspect="1"/>
          </p:cNvPicPr>
          <p:nvPr/>
        </p:nvPicPr>
        <p:blipFill>
          <a:blip r:embed="rId3"/>
          <a:stretch>
            <a:fillRect/>
          </a:stretch>
        </p:blipFill>
        <p:spPr>
          <a:xfrm>
            <a:off x="5362575" y="1027908"/>
            <a:ext cx="6648450" cy="5027519"/>
          </a:xfrm>
          <a:prstGeom prst="rect">
            <a:avLst/>
          </a:prstGeom>
        </p:spPr>
      </p:pic>
      <p:sp>
        <p:nvSpPr>
          <p:cNvPr id="8" name="Rectangle: Rounded Corners 7">
            <a:extLst>
              <a:ext uri="{FF2B5EF4-FFF2-40B4-BE49-F238E27FC236}">
                <a16:creationId xmlns:a16="http://schemas.microsoft.com/office/drawing/2014/main" id="{D46B812B-CFCF-6992-F89D-F761D5D69595}"/>
              </a:ext>
            </a:extLst>
          </p:cNvPr>
          <p:cNvSpPr/>
          <p:nvPr/>
        </p:nvSpPr>
        <p:spPr>
          <a:xfrm>
            <a:off x="6972300" y="1909760"/>
            <a:ext cx="952500" cy="238125"/>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38CF3A97-3A5B-A7C0-CF17-9F8949A2513B}"/>
              </a:ext>
            </a:extLst>
          </p:cNvPr>
          <p:cNvSpPr/>
          <p:nvPr/>
        </p:nvSpPr>
        <p:spPr>
          <a:xfrm>
            <a:off x="6019800" y="4543425"/>
            <a:ext cx="952500" cy="238125"/>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C3D3DFAE-1DB4-4F0C-6EA7-6422C0A6CDB5}"/>
              </a:ext>
            </a:extLst>
          </p:cNvPr>
          <p:cNvSpPr/>
          <p:nvPr/>
        </p:nvSpPr>
        <p:spPr>
          <a:xfrm>
            <a:off x="10642526" y="1790697"/>
            <a:ext cx="952500" cy="238125"/>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95DB0E7F-7E6A-D965-C640-9EE7E8D61C63}"/>
              </a:ext>
            </a:extLst>
          </p:cNvPr>
          <p:cNvSpPr/>
          <p:nvPr/>
        </p:nvSpPr>
        <p:spPr>
          <a:xfrm>
            <a:off x="10055188" y="5010152"/>
            <a:ext cx="822361" cy="238124"/>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11E1D5A-4388-0C7B-E212-363F83FCBDA8}"/>
              </a:ext>
            </a:extLst>
          </p:cNvPr>
          <p:cNvSpPr/>
          <p:nvPr/>
        </p:nvSpPr>
        <p:spPr>
          <a:xfrm>
            <a:off x="8026364" y="5381625"/>
            <a:ext cx="527086" cy="3905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egnaposto piè di pagina 3">
            <a:extLst>
              <a:ext uri="{FF2B5EF4-FFF2-40B4-BE49-F238E27FC236}">
                <a16:creationId xmlns:a16="http://schemas.microsoft.com/office/drawing/2014/main" id="{9DFC98C4-8D9F-DCB3-66D0-B90B52AFCD1D}"/>
              </a:ext>
            </a:extLst>
          </p:cNvPr>
          <p:cNvSpPr>
            <a:spLocks noGrp="1"/>
          </p:cNvSpPr>
          <p:nvPr>
            <p:ph type="ftr" sz="quarter" idx="11"/>
          </p:nvPr>
        </p:nvSpPr>
        <p:spPr/>
        <p:txBody>
          <a:bodyPr/>
          <a:lstStyle/>
          <a:p>
            <a:r>
              <a:rPr lang="en-GB"/>
              <a:t>1</a:t>
            </a:r>
            <a:r>
              <a:rPr lang="en-GB" baseline="30000"/>
              <a:t>st</a:t>
            </a:r>
            <a:r>
              <a:rPr lang="en-GB"/>
              <a:t> Workshop on INSPIRE SOIL-Geopackage 25</a:t>
            </a:r>
            <a:r>
              <a:rPr lang="en-GB" baseline="30000"/>
              <a:t>th</a:t>
            </a:r>
            <a:r>
              <a:rPr lang="en-GB"/>
              <a:t> November 2024</a:t>
            </a:r>
            <a:endParaRPr lang="en-GB" dirty="0"/>
          </a:p>
        </p:txBody>
      </p:sp>
      <p:sp>
        <p:nvSpPr>
          <p:cNvPr id="6" name="Rettangolo con angoli arrotondati 5">
            <a:extLst>
              <a:ext uri="{FF2B5EF4-FFF2-40B4-BE49-F238E27FC236}">
                <a16:creationId xmlns:a16="http://schemas.microsoft.com/office/drawing/2014/main" id="{B7A8BA1A-787A-0AA3-4D57-64D4E7E1071C}"/>
              </a:ext>
            </a:extLst>
          </p:cNvPr>
          <p:cNvSpPr/>
          <p:nvPr/>
        </p:nvSpPr>
        <p:spPr>
          <a:xfrm>
            <a:off x="5814060" y="2321877"/>
            <a:ext cx="1291786" cy="488789"/>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it-IT" sz="1000" dirty="0"/>
              <a:t>e.g. </a:t>
            </a:r>
            <a:r>
              <a:rPr lang="it-IT" sz="1000" dirty="0" err="1"/>
              <a:t>Profile</a:t>
            </a:r>
            <a:r>
              <a:rPr lang="it-IT" sz="1000" dirty="0"/>
              <a:t> </a:t>
            </a:r>
            <a:r>
              <a:rPr lang="it-IT" sz="1000" dirty="0" err="1"/>
              <a:t>element</a:t>
            </a:r>
            <a:r>
              <a:rPr lang="it-IT" sz="1000" dirty="0"/>
              <a:t> (</a:t>
            </a:r>
            <a:r>
              <a:rPr lang="it-IT" sz="1000" dirty="0" err="1"/>
              <a:t>Soil</a:t>
            </a:r>
            <a:r>
              <a:rPr lang="it-IT" sz="1000" dirty="0"/>
              <a:t> Horizons or </a:t>
            </a:r>
            <a:r>
              <a:rPr lang="it-IT" sz="1000" dirty="0" err="1"/>
              <a:t>Layers</a:t>
            </a:r>
            <a:r>
              <a:rPr lang="it-IT" sz="1000" dirty="0"/>
              <a:t>)</a:t>
            </a:r>
            <a:endParaRPr lang="en-US" sz="1000" dirty="0"/>
          </a:p>
        </p:txBody>
      </p:sp>
      <p:sp>
        <p:nvSpPr>
          <p:cNvPr id="13" name="Rettangolo con angoli arrotondati 12">
            <a:extLst>
              <a:ext uri="{FF2B5EF4-FFF2-40B4-BE49-F238E27FC236}">
                <a16:creationId xmlns:a16="http://schemas.microsoft.com/office/drawing/2014/main" id="{13CF761E-E7BF-C7EA-8ED3-CCE8DB6C4DEA}"/>
              </a:ext>
            </a:extLst>
          </p:cNvPr>
          <p:cNvSpPr/>
          <p:nvPr/>
        </p:nvSpPr>
        <p:spPr>
          <a:xfrm>
            <a:off x="5814060" y="3880644"/>
            <a:ext cx="1158240" cy="488789"/>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it-IT" sz="1000" dirty="0"/>
              <a:t>e.g. pH Value</a:t>
            </a:r>
            <a:endParaRPr lang="en-US" sz="1000" dirty="0">
              <a:ea typeface="Calibri" panose="020F0502020204030204"/>
              <a:cs typeface="Calibri" panose="020F0502020204030204"/>
            </a:endParaRPr>
          </a:p>
        </p:txBody>
      </p:sp>
      <p:sp>
        <p:nvSpPr>
          <p:cNvPr id="15" name="Rettangolo con angoli arrotondati 14">
            <a:extLst>
              <a:ext uri="{FF2B5EF4-FFF2-40B4-BE49-F238E27FC236}">
                <a16:creationId xmlns:a16="http://schemas.microsoft.com/office/drawing/2014/main" id="{ABAE6579-A837-C9E1-7AF4-173715F501F1}"/>
              </a:ext>
            </a:extLst>
          </p:cNvPr>
          <p:cNvSpPr/>
          <p:nvPr/>
        </p:nvSpPr>
        <p:spPr>
          <a:xfrm>
            <a:off x="10809622" y="2322992"/>
            <a:ext cx="1158240" cy="488789"/>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it-IT" sz="1000" dirty="0"/>
              <a:t>e.g. in </a:t>
            </a:r>
            <a:r>
              <a:rPr lang="it-IT" sz="1000"/>
              <a:t>water</a:t>
            </a:r>
            <a:endParaRPr lang="en-US" sz="1000" dirty="0"/>
          </a:p>
        </p:txBody>
      </p:sp>
      <p:sp>
        <p:nvSpPr>
          <p:cNvPr id="16" name="Rettangolo con angoli arrotondati 15">
            <a:extLst>
              <a:ext uri="{FF2B5EF4-FFF2-40B4-BE49-F238E27FC236}">
                <a16:creationId xmlns:a16="http://schemas.microsoft.com/office/drawing/2014/main" id="{93196D03-9F11-4070-C8CE-8CBADF845CED}"/>
              </a:ext>
            </a:extLst>
          </p:cNvPr>
          <p:cNvSpPr/>
          <p:nvPr/>
        </p:nvSpPr>
        <p:spPr>
          <a:xfrm>
            <a:off x="10809622" y="3880643"/>
            <a:ext cx="1158240" cy="48878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t-IT" sz="1000" dirty="0"/>
              <a:t>e.g. 7.5</a:t>
            </a:r>
            <a:endParaRPr lang="en-US" sz="1000" dirty="0"/>
          </a:p>
        </p:txBody>
      </p:sp>
    </p:spTree>
    <p:extLst>
      <p:ext uri="{BB962C8B-B14F-4D97-AF65-F5344CB8AC3E}">
        <p14:creationId xmlns:p14="http://schemas.microsoft.com/office/powerpoint/2010/main" val="231739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A6B1B-3811-400C-A41B-D7B822E4DB3D}"/>
              </a:ext>
            </a:extLst>
          </p:cNvPr>
          <p:cNvSpPr>
            <a:spLocks noGrp="1"/>
          </p:cNvSpPr>
          <p:nvPr>
            <p:ph type="title"/>
          </p:nvPr>
        </p:nvSpPr>
        <p:spPr>
          <a:xfrm>
            <a:off x="361950" y="365127"/>
            <a:ext cx="2028825" cy="1325563"/>
          </a:xfrm>
        </p:spPr>
        <p:txBody>
          <a:bodyPr>
            <a:normAutofit/>
          </a:bodyPr>
          <a:lstStyle/>
          <a:p>
            <a:r>
              <a:rPr lang="en-US"/>
              <a:t>Soil O&amp;M Overview</a:t>
            </a:r>
          </a:p>
        </p:txBody>
      </p:sp>
      <p:pic>
        <p:nvPicPr>
          <p:cNvPr id="4" name="Picture 3">
            <a:extLst>
              <a:ext uri="{FF2B5EF4-FFF2-40B4-BE49-F238E27FC236}">
                <a16:creationId xmlns:a16="http://schemas.microsoft.com/office/drawing/2014/main" id="{744FBB43-091C-AF9C-4F6A-FEC6F17D4961}"/>
              </a:ext>
            </a:extLst>
          </p:cNvPr>
          <p:cNvPicPr>
            <a:picLocks noChangeAspect="1"/>
          </p:cNvPicPr>
          <p:nvPr/>
        </p:nvPicPr>
        <p:blipFill>
          <a:blip r:embed="rId2"/>
          <a:stretch>
            <a:fillRect/>
          </a:stretch>
        </p:blipFill>
        <p:spPr>
          <a:xfrm>
            <a:off x="2497630" y="0"/>
            <a:ext cx="9694370" cy="6858000"/>
          </a:xfrm>
          <a:prstGeom prst="rect">
            <a:avLst/>
          </a:prstGeom>
        </p:spPr>
      </p:pic>
      <p:sp>
        <p:nvSpPr>
          <p:cNvPr id="3" name="Rectangle 2">
            <a:extLst>
              <a:ext uri="{FF2B5EF4-FFF2-40B4-BE49-F238E27FC236}">
                <a16:creationId xmlns:a16="http://schemas.microsoft.com/office/drawing/2014/main" id="{CB3C645D-438A-68CB-5992-51EF1BC08477}"/>
              </a:ext>
            </a:extLst>
          </p:cNvPr>
          <p:cNvSpPr/>
          <p:nvPr/>
        </p:nvSpPr>
        <p:spPr>
          <a:xfrm>
            <a:off x="4537926" y="263004"/>
            <a:ext cx="2502227" cy="167224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B3405AF7-739C-5FE5-62B7-EA8708233FBF}"/>
              </a:ext>
            </a:extLst>
          </p:cNvPr>
          <p:cNvSpPr/>
          <p:nvPr/>
        </p:nvSpPr>
        <p:spPr>
          <a:xfrm>
            <a:off x="7122766" y="263361"/>
            <a:ext cx="2030759" cy="167973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6C2170D2-4BA0-3165-0475-046D05E2D8C7}"/>
              </a:ext>
            </a:extLst>
          </p:cNvPr>
          <p:cNvSpPr/>
          <p:nvPr/>
        </p:nvSpPr>
        <p:spPr>
          <a:xfrm>
            <a:off x="8545103" y="2705100"/>
            <a:ext cx="2259934" cy="169544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86A9F0F5-D9E0-22E7-E802-3A239C7160CF}"/>
              </a:ext>
            </a:extLst>
          </p:cNvPr>
          <p:cNvSpPr/>
          <p:nvPr/>
        </p:nvSpPr>
        <p:spPr>
          <a:xfrm>
            <a:off x="8173135" y="4648199"/>
            <a:ext cx="3884139" cy="136207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2DA05DB-F53B-57F6-27AE-F989B51FEB6E}"/>
              </a:ext>
            </a:extLst>
          </p:cNvPr>
          <p:cNvSpPr txBox="1"/>
          <p:nvPr/>
        </p:nvSpPr>
        <p:spPr>
          <a:xfrm>
            <a:off x="9591674" y="771525"/>
            <a:ext cx="2066779" cy="369332"/>
          </a:xfrm>
          <a:prstGeom prst="rect">
            <a:avLst/>
          </a:prstGeom>
          <a:noFill/>
          <a:ln w="3175">
            <a:solidFill>
              <a:srgbClr val="C00000"/>
            </a:solidFill>
          </a:ln>
        </p:spPr>
        <p:txBody>
          <a:bodyPr wrap="square" rtlCol="0">
            <a:spAutoFit/>
          </a:bodyPr>
          <a:lstStyle/>
          <a:p>
            <a:r>
              <a:rPr lang="en-GB">
                <a:solidFill>
                  <a:srgbClr val="C00000"/>
                </a:solidFill>
              </a:rPr>
              <a:t>Feature of interest</a:t>
            </a:r>
          </a:p>
        </p:txBody>
      </p:sp>
      <p:sp>
        <p:nvSpPr>
          <p:cNvPr id="9" name="Segnaposto piè di pagina 8">
            <a:extLst>
              <a:ext uri="{FF2B5EF4-FFF2-40B4-BE49-F238E27FC236}">
                <a16:creationId xmlns:a16="http://schemas.microsoft.com/office/drawing/2014/main" id="{9B020F00-CECF-B3E4-35E5-83F683C011F6}"/>
              </a:ext>
            </a:extLst>
          </p:cNvPr>
          <p:cNvSpPr>
            <a:spLocks noGrp="1"/>
          </p:cNvSpPr>
          <p:nvPr>
            <p:ph type="ftr" sz="quarter" idx="11"/>
          </p:nvPr>
        </p:nvSpPr>
        <p:spPr/>
        <p:txBody>
          <a:bodyPr/>
          <a:lstStyle/>
          <a:p>
            <a:r>
              <a:rPr lang="en-US"/>
              <a:t>1st Workshop on INSPIRE SOIL-Geopackage 25th November 2024</a:t>
            </a:r>
            <a:endParaRPr lang="en-GB"/>
          </a:p>
        </p:txBody>
      </p:sp>
      <p:pic>
        <p:nvPicPr>
          <p:cNvPr id="14" name="Picture 13">
            <a:extLst>
              <a:ext uri="{FF2B5EF4-FFF2-40B4-BE49-F238E27FC236}">
                <a16:creationId xmlns:a16="http://schemas.microsoft.com/office/drawing/2014/main" id="{B4A805CC-A464-47E4-0DD2-51CA974FD786}"/>
              </a:ext>
            </a:extLst>
          </p:cNvPr>
          <p:cNvPicPr>
            <a:picLocks noChangeAspect="1"/>
          </p:cNvPicPr>
          <p:nvPr/>
        </p:nvPicPr>
        <p:blipFill>
          <a:blip r:embed="rId3"/>
          <a:stretch>
            <a:fillRect/>
          </a:stretch>
        </p:blipFill>
        <p:spPr>
          <a:xfrm>
            <a:off x="9777411" y="1481614"/>
            <a:ext cx="790685" cy="133369"/>
          </a:xfrm>
          <a:prstGeom prst="rect">
            <a:avLst/>
          </a:prstGeom>
        </p:spPr>
      </p:pic>
    </p:spTree>
    <p:extLst>
      <p:ext uri="{BB962C8B-B14F-4D97-AF65-F5344CB8AC3E}">
        <p14:creationId xmlns:p14="http://schemas.microsoft.com/office/powerpoint/2010/main" val="141205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A939E-9E31-ED3B-0D3B-EBE427E35069}"/>
            </a:ext>
          </a:extLst>
        </p:cNvPr>
        <p:cNvGrpSpPr/>
        <p:nvPr/>
      </p:nvGrpSpPr>
      <p:grpSpPr>
        <a:xfrm>
          <a:off x="0" y="0"/>
          <a:ext cx="0" cy="0"/>
          <a:chOff x="0" y="0"/>
          <a:chExt cx="0" cy="0"/>
        </a:xfrm>
      </p:grpSpPr>
      <p:pic>
        <p:nvPicPr>
          <p:cNvPr id="10" name="Immagine 9" descr="Immagine che contiene testo, diagramma, Piano, numero&#10;&#10;Descrizione generata automaticamente">
            <a:extLst>
              <a:ext uri="{FF2B5EF4-FFF2-40B4-BE49-F238E27FC236}">
                <a16:creationId xmlns:a16="http://schemas.microsoft.com/office/drawing/2014/main" id="{DB3C4B93-ADB1-F36F-A636-95AA80D1A1D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6484505" y="-4443738"/>
            <a:ext cx="18555149" cy="11409688"/>
          </a:xfrm>
          <a:prstGeom prst="rect">
            <a:avLst/>
          </a:prstGeom>
        </p:spPr>
      </p:pic>
      <p:sp>
        <p:nvSpPr>
          <p:cNvPr id="11" name="Rettangolo 10">
            <a:extLst>
              <a:ext uri="{FF2B5EF4-FFF2-40B4-BE49-F238E27FC236}">
                <a16:creationId xmlns:a16="http://schemas.microsoft.com/office/drawing/2014/main" id="{9A9CC88F-A76F-E731-7F66-2D5E144A3D8F}"/>
              </a:ext>
            </a:extLst>
          </p:cNvPr>
          <p:cNvSpPr/>
          <p:nvPr/>
        </p:nvSpPr>
        <p:spPr>
          <a:xfrm>
            <a:off x="1555750" y="1955800"/>
            <a:ext cx="1466850" cy="3987800"/>
          </a:xfrm>
          <a:prstGeom prst="rect">
            <a:avLst/>
          </a:prstGeom>
          <a:noFill/>
          <a:ln w="381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4A7DC69B-B312-729B-C899-3ED296FC0348}"/>
              </a:ext>
            </a:extLst>
          </p:cNvPr>
          <p:cNvSpPr/>
          <p:nvPr/>
        </p:nvSpPr>
        <p:spPr>
          <a:xfrm>
            <a:off x="8210550" y="1720850"/>
            <a:ext cx="3727450" cy="4159250"/>
          </a:xfrm>
          <a:prstGeom prst="rect">
            <a:avLst/>
          </a:prstGeom>
          <a:noFill/>
          <a:ln w="381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B0CE730A-A3B4-4762-FB0F-E2C52AB7AFFC}"/>
              </a:ext>
            </a:extLst>
          </p:cNvPr>
          <p:cNvSpPr/>
          <p:nvPr/>
        </p:nvSpPr>
        <p:spPr>
          <a:xfrm>
            <a:off x="4813300" y="5734050"/>
            <a:ext cx="1581150" cy="787400"/>
          </a:xfrm>
          <a:prstGeom prst="rect">
            <a:avLst/>
          </a:prstGeom>
          <a:noFill/>
          <a:ln w="381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0BC6D145-2AEE-64C5-9913-3F1AFDB01BA3}"/>
              </a:ext>
            </a:extLst>
          </p:cNvPr>
          <p:cNvSpPr/>
          <p:nvPr/>
        </p:nvSpPr>
        <p:spPr>
          <a:xfrm>
            <a:off x="1644650" y="2216150"/>
            <a:ext cx="1263650" cy="1695450"/>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E048D90B-6E90-9C7B-6025-C3FD4A28C948}"/>
              </a:ext>
            </a:extLst>
          </p:cNvPr>
          <p:cNvSpPr/>
          <p:nvPr/>
        </p:nvSpPr>
        <p:spPr>
          <a:xfrm>
            <a:off x="8331200" y="1974850"/>
            <a:ext cx="1263650" cy="1797050"/>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17">
            <a:extLst>
              <a:ext uri="{FF2B5EF4-FFF2-40B4-BE49-F238E27FC236}">
                <a16:creationId xmlns:a16="http://schemas.microsoft.com/office/drawing/2014/main" id="{8542D533-F333-788D-92B0-42B762061614}"/>
              </a:ext>
            </a:extLst>
          </p:cNvPr>
          <p:cNvSpPr/>
          <p:nvPr/>
        </p:nvSpPr>
        <p:spPr>
          <a:xfrm>
            <a:off x="4889500" y="5803900"/>
            <a:ext cx="1460500" cy="647700"/>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1">
            <a:extLst>
              <a:ext uri="{FF2B5EF4-FFF2-40B4-BE49-F238E27FC236}">
                <a16:creationId xmlns:a16="http://schemas.microsoft.com/office/drawing/2014/main" id="{EA82060A-DAF9-6544-5C44-246BCB3E2927}"/>
              </a:ext>
            </a:extLst>
          </p:cNvPr>
          <p:cNvSpPr/>
          <p:nvPr/>
        </p:nvSpPr>
        <p:spPr>
          <a:xfrm>
            <a:off x="10639424" y="333374"/>
            <a:ext cx="1184275" cy="13874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8605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7" grpId="0" animBg="1"/>
      <p:bldP spid="18" grpId="0" animBg="1"/>
      <p:bldP spid="2" grpId="0" animBg="1"/>
    </p:bldLst>
  </p:timing>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E3F70-14E8-F509-14DF-3E5EE2E8A43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23FABF7-9843-96C3-00C9-73CD7DE5DA69}"/>
              </a:ext>
            </a:extLst>
          </p:cNvPr>
          <p:cNvSpPr>
            <a:spLocks noGrp="1"/>
          </p:cNvSpPr>
          <p:nvPr>
            <p:ph type="ctrTitle"/>
          </p:nvPr>
        </p:nvSpPr>
        <p:spPr>
          <a:xfrm>
            <a:off x="1357869" y="1485901"/>
            <a:ext cx="9144000" cy="876300"/>
          </a:xfrm>
        </p:spPr>
        <p:txBody>
          <a:bodyPr>
            <a:normAutofit/>
          </a:bodyPr>
          <a:lstStyle/>
          <a:p>
            <a:r>
              <a:rPr lang="en-US" sz="4400" b="1" dirty="0" err="1">
                <a:solidFill>
                  <a:schemeClr val="accent5">
                    <a:lumMod val="50000"/>
                  </a:schemeClr>
                </a:solidFill>
              </a:rPr>
              <a:t>Codelists</a:t>
            </a:r>
            <a:r>
              <a:rPr lang="en-US" sz="4400" b="1" dirty="0">
                <a:solidFill>
                  <a:schemeClr val="accent5">
                    <a:lumMod val="50000"/>
                  </a:schemeClr>
                </a:solidFill>
              </a:rPr>
              <a:t> &amp; ontologies</a:t>
            </a:r>
            <a:endParaRPr lang="da-DK" sz="4400" b="1" dirty="0"/>
          </a:p>
        </p:txBody>
      </p:sp>
      <p:pic>
        <p:nvPicPr>
          <p:cNvPr id="4" name="Immagine 3">
            <a:extLst>
              <a:ext uri="{FF2B5EF4-FFF2-40B4-BE49-F238E27FC236}">
                <a16:creationId xmlns:a16="http://schemas.microsoft.com/office/drawing/2014/main" id="{EC32932C-8291-376E-3C0D-4BA990BF5546}"/>
              </a:ext>
            </a:extLst>
          </p:cNvPr>
          <p:cNvPicPr>
            <a:picLocks noGrp="1" noRo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501869" y="6258512"/>
            <a:ext cx="1434921" cy="419048"/>
          </a:xfrm>
          <a:prstGeom prst="rect">
            <a:avLst/>
          </a:prstGeom>
        </p:spPr>
      </p:pic>
      <p:pic>
        <p:nvPicPr>
          <p:cNvPr id="5" name="Elemento grafico 4">
            <a:extLst>
              <a:ext uri="{FF2B5EF4-FFF2-40B4-BE49-F238E27FC236}">
                <a16:creationId xmlns:a16="http://schemas.microsoft.com/office/drawing/2014/main" id="{5C417E57-1690-978C-8ECA-638E4D281746}"/>
              </a:ext>
            </a:extLst>
          </p:cNvPr>
          <p:cNvPicPr>
            <a:picLocks noGrp="1" noRot="1" noMove="1" noResize="1" noEditPoints="1" noAdjustHandles="1" noChangeArrowheads="1" noChangeShapeType="1" noCrop="1"/>
          </p:cNvPicPr>
          <p:nvPr/>
        </p:nvPicPr>
        <p:blipFill>
          <a:blip r:embed="rId4">
            <a:extLst>
              <a:ext uri="{96DAC541-7B7A-43D3-8B79-37D633B846F1}">
                <asvg:svgBlip xmlns:asvg="http://schemas.microsoft.com/office/drawing/2016/SVG/main" r:embed="rId5"/>
              </a:ext>
            </a:extLst>
          </a:blip>
          <a:stretch>
            <a:fillRect/>
          </a:stretch>
        </p:blipFill>
        <p:spPr>
          <a:xfrm>
            <a:off x="8586507" y="5941920"/>
            <a:ext cx="1581150" cy="876300"/>
          </a:xfrm>
          <a:prstGeom prst="rect">
            <a:avLst/>
          </a:prstGeom>
        </p:spPr>
      </p:pic>
    </p:spTree>
    <p:extLst>
      <p:ext uri="{BB962C8B-B14F-4D97-AF65-F5344CB8AC3E}">
        <p14:creationId xmlns:p14="http://schemas.microsoft.com/office/powerpoint/2010/main" val="3472581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A5915-3B21-A8A5-D3CC-EB6B8B13C9F1}"/>
            </a:ext>
          </a:extLst>
        </p:cNvPr>
        <p:cNvGrpSpPr/>
        <p:nvPr/>
      </p:nvGrpSpPr>
      <p:grpSpPr>
        <a:xfrm>
          <a:off x="0" y="0"/>
          <a:ext cx="0" cy="0"/>
          <a:chOff x="0" y="0"/>
          <a:chExt cx="0" cy="0"/>
        </a:xfrm>
      </p:grpSpPr>
      <p:sp>
        <p:nvSpPr>
          <p:cNvPr id="3" name="Footer Placeholder 4">
            <a:extLst>
              <a:ext uri="{FF2B5EF4-FFF2-40B4-BE49-F238E27FC236}">
                <a16:creationId xmlns:a16="http://schemas.microsoft.com/office/drawing/2014/main" id="{9D8D648E-21D9-7DE2-D680-F19229974ABD}"/>
              </a:ext>
            </a:extLst>
          </p:cNvPr>
          <p:cNvSpPr>
            <a:spLocks noGrp="1"/>
          </p:cNvSpPr>
          <p:nvPr>
            <p:ph type="ftr" sz="quarter" idx="11"/>
          </p:nvPr>
        </p:nvSpPr>
        <p:spPr>
          <a:xfrm>
            <a:off x="4038600" y="6356352"/>
            <a:ext cx="4114800" cy="365125"/>
          </a:xfrm>
        </p:spPr>
        <p:txBody>
          <a:bodyPr/>
          <a:lstStyle/>
          <a:p>
            <a:pPr>
              <a:spcAft>
                <a:spcPts val="600"/>
              </a:spcAft>
            </a:pPr>
            <a:r>
              <a:rPr lang="en-US"/>
              <a:t>2nd Workshop on INSPIRE SOIL-</a:t>
            </a:r>
            <a:r>
              <a:rPr lang="en-US" err="1"/>
              <a:t>Geopackage</a:t>
            </a:r>
            <a:r>
              <a:rPr lang="en-US"/>
              <a:t> 2</a:t>
            </a:r>
            <a:r>
              <a:rPr lang="en-US" baseline="30000"/>
              <a:t>nd</a:t>
            </a:r>
            <a:r>
              <a:rPr lang="en-US"/>
              <a:t> December 2024</a:t>
            </a:r>
            <a:endParaRPr lang="en-GB"/>
          </a:p>
        </p:txBody>
      </p:sp>
      <p:sp>
        <p:nvSpPr>
          <p:cNvPr id="4" name="CasellaDiTesto 3">
            <a:extLst>
              <a:ext uri="{FF2B5EF4-FFF2-40B4-BE49-F238E27FC236}">
                <a16:creationId xmlns:a16="http://schemas.microsoft.com/office/drawing/2014/main" id="{34FE3A15-01B2-8B6C-9930-6EF01346BE5E}"/>
              </a:ext>
            </a:extLst>
          </p:cNvPr>
          <p:cNvSpPr txBox="1"/>
          <p:nvPr/>
        </p:nvSpPr>
        <p:spPr>
          <a:xfrm>
            <a:off x="1182029" y="361520"/>
            <a:ext cx="7401621" cy="400110"/>
          </a:xfrm>
          <a:prstGeom prst="rect">
            <a:avLst/>
          </a:prstGeom>
          <a:noFill/>
        </p:spPr>
        <p:txBody>
          <a:bodyPr wrap="square">
            <a:spAutoFit/>
          </a:bodyPr>
          <a:lstStyle/>
          <a:p>
            <a:r>
              <a:rPr lang="it-IT" sz="2000" b="1" dirty="0">
                <a:solidFill>
                  <a:srgbClr val="0070C0"/>
                </a:solidFill>
              </a:rPr>
              <a:t>https://ejpsoil.eu/knowledge-sharing-platform/deliverables </a:t>
            </a:r>
          </a:p>
        </p:txBody>
      </p:sp>
      <p:pic>
        <p:nvPicPr>
          <p:cNvPr id="6" name="Immagine 5">
            <a:extLst>
              <a:ext uri="{FF2B5EF4-FFF2-40B4-BE49-F238E27FC236}">
                <a16:creationId xmlns:a16="http://schemas.microsoft.com/office/drawing/2014/main" id="{2944E899-882C-C191-A61F-DF65C9C82779}"/>
              </a:ext>
            </a:extLst>
          </p:cNvPr>
          <p:cNvPicPr>
            <a:picLocks noChangeAspect="1"/>
          </p:cNvPicPr>
          <p:nvPr/>
        </p:nvPicPr>
        <p:blipFill>
          <a:blip r:embed="rId3"/>
          <a:stretch>
            <a:fillRect/>
          </a:stretch>
        </p:blipFill>
        <p:spPr>
          <a:xfrm>
            <a:off x="1182029" y="912250"/>
            <a:ext cx="10041471" cy="5142862"/>
          </a:xfrm>
          <a:prstGeom prst="rect">
            <a:avLst/>
          </a:prstGeom>
        </p:spPr>
      </p:pic>
    </p:spTree>
    <p:extLst>
      <p:ext uri="{BB962C8B-B14F-4D97-AF65-F5344CB8AC3E}">
        <p14:creationId xmlns:p14="http://schemas.microsoft.com/office/powerpoint/2010/main" val="2894986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007D3EFC-73DF-4296-5741-F330B84CD3FD}"/>
              </a:ext>
            </a:extLst>
          </p:cNvPr>
          <p:cNvPicPr>
            <a:picLocks noChangeAspect="1"/>
          </p:cNvPicPr>
          <p:nvPr/>
        </p:nvPicPr>
        <p:blipFill>
          <a:blip r:embed="rId2"/>
          <a:stretch>
            <a:fillRect/>
          </a:stretch>
        </p:blipFill>
        <p:spPr>
          <a:xfrm>
            <a:off x="2838450" y="0"/>
            <a:ext cx="6515100" cy="6858000"/>
          </a:xfrm>
          <a:prstGeom prst="rect">
            <a:avLst/>
          </a:prstGeom>
        </p:spPr>
      </p:pic>
      <p:sp>
        <p:nvSpPr>
          <p:cNvPr id="4" name="Rettangolo con angoli arrotondati 5">
            <a:extLst>
              <a:ext uri="{FF2B5EF4-FFF2-40B4-BE49-F238E27FC236}">
                <a16:creationId xmlns:a16="http://schemas.microsoft.com/office/drawing/2014/main" id="{CA383AF7-48C3-2CD8-2785-27F2B71ED6B6}"/>
              </a:ext>
            </a:extLst>
          </p:cNvPr>
          <p:cNvSpPr/>
          <p:nvPr/>
        </p:nvSpPr>
        <p:spPr>
          <a:xfrm>
            <a:off x="2922235" y="4870684"/>
            <a:ext cx="6450129" cy="1977465"/>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62592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B486B91-59AC-5A3A-5814-6BC2C9E3991D}"/>
              </a:ext>
            </a:extLst>
          </p:cNvPr>
          <p:cNvSpPr>
            <a:spLocks noGrp="1"/>
          </p:cNvSpPr>
          <p:nvPr>
            <p:ph type="ctrTitle"/>
          </p:nvPr>
        </p:nvSpPr>
        <p:spPr>
          <a:xfrm>
            <a:off x="1524000" y="718457"/>
            <a:ext cx="10058400" cy="2791506"/>
          </a:xfrm>
        </p:spPr>
        <p:txBody>
          <a:bodyPr anchor="b">
            <a:normAutofit fontScale="90000"/>
          </a:bodyPr>
          <a:lstStyle/>
          <a:p>
            <a:r>
              <a:rPr lang="en-US" b="1" dirty="0">
                <a:solidFill>
                  <a:srgbClr val="0A0A0A"/>
                </a:solidFill>
                <a:latin typeface="Open Sans" panose="020B0606030504020204" pitchFamily="34" charset="0"/>
              </a:rPr>
              <a:t>4</a:t>
            </a:r>
            <a:r>
              <a:rPr lang="en-US" b="1" baseline="30000" dirty="0">
                <a:solidFill>
                  <a:srgbClr val="0A0A0A"/>
                </a:solidFill>
                <a:latin typeface="Open Sans" panose="020B0606030504020204" pitchFamily="34" charset="0"/>
              </a:rPr>
              <a:t>th</a:t>
            </a:r>
            <a:r>
              <a:rPr lang="en-US" b="1" dirty="0">
                <a:solidFill>
                  <a:srgbClr val="0A0A0A"/>
                </a:solidFill>
                <a:latin typeface="Open Sans" panose="020B0606030504020204" pitchFamily="34" charset="0"/>
              </a:rPr>
              <a:t> Workshop</a:t>
            </a:r>
            <a:br>
              <a:rPr lang="en-US" b="1" dirty="0">
                <a:solidFill>
                  <a:srgbClr val="0A0A0A"/>
                </a:solidFill>
                <a:latin typeface="Open Sans" panose="020B0606030504020204" pitchFamily="34" charset="0"/>
              </a:rPr>
            </a:br>
            <a:br>
              <a:rPr lang="en-US" b="1" dirty="0">
                <a:solidFill>
                  <a:srgbClr val="0A0A0A"/>
                </a:solidFill>
                <a:latin typeface="Open Sans" panose="020B0606030504020204" pitchFamily="34" charset="0"/>
              </a:rPr>
            </a:br>
            <a:r>
              <a:rPr lang="en-US" dirty="0">
                <a:solidFill>
                  <a:schemeClr val="accent1">
                    <a:lumMod val="75000"/>
                  </a:schemeClr>
                </a:solidFill>
              </a:rPr>
              <a:t>INSPIRE-SOIL Geopackage implementation and extension, through the connection to existing registries of (soil) vocabularies (</a:t>
            </a:r>
            <a:r>
              <a:rPr lang="en-US" dirty="0" err="1">
                <a:solidFill>
                  <a:schemeClr val="accent1">
                    <a:lumMod val="75000"/>
                  </a:schemeClr>
                </a:solidFill>
              </a:rPr>
              <a:t>Codelists</a:t>
            </a:r>
            <a:r>
              <a:rPr lang="en-US" dirty="0">
                <a:solidFill>
                  <a:schemeClr val="accent1">
                    <a:lumMod val="75000"/>
                  </a:schemeClr>
                </a:solidFill>
              </a:rPr>
              <a:t>) and other basic principles of ontology. </a:t>
            </a:r>
            <a:endParaRPr lang="en-GB" dirty="0">
              <a:latin typeface="Verdana"/>
              <a:ea typeface="Verdana"/>
            </a:endParaRPr>
          </a:p>
        </p:txBody>
      </p:sp>
      <p:sp>
        <p:nvSpPr>
          <p:cNvPr id="7" name="Subtitle 2">
            <a:extLst>
              <a:ext uri="{FF2B5EF4-FFF2-40B4-BE49-F238E27FC236}">
                <a16:creationId xmlns:a16="http://schemas.microsoft.com/office/drawing/2014/main" id="{009E77B0-9FEA-42EC-2E86-622497B31195}"/>
              </a:ext>
            </a:extLst>
          </p:cNvPr>
          <p:cNvSpPr>
            <a:spLocks noGrp="1"/>
          </p:cNvSpPr>
          <p:nvPr>
            <p:ph type="subTitle" idx="1"/>
          </p:nvPr>
        </p:nvSpPr>
        <p:spPr>
          <a:xfrm>
            <a:off x="1547567" y="3724274"/>
            <a:ext cx="9806233" cy="1533525"/>
          </a:xfrm>
        </p:spPr>
        <p:txBody>
          <a:bodyPr vert="horz" lIns="91440" tIns="45720" rIns="91440" bIns="45720" rtlCol="0" anchor="t">
            <a:normAutofit fontScale="92500"/>
          </a:bodyPr>
          <a:lstStyle/>
          <a:p>
            <a:pPr marL="0" lvl="1"/>
            <a:r>
              <a:rPr lang="en-US" sz="1400" dirty="0">
                <a:latin typeface="Verdana"/>
                <a:ea typeface="Verdana"/>
              </a:rPr>
              <a:t>Basic introduction to: INSPIRE Soil </a:t>
            </a:r>
            <a:r>
              <a:rPr lang="en-US" sz="1400" dirty="0" err="1">
                <a:latin typeface="Verdana"/>
                <a:ea typeface="Verdana"/>
              </a:rPr>
              <a:t>Geopackage</a:t>
            </a:r>
            <a:r>
              <a:rPr lang="en-US" sz="1400" dirty="0">
                <a:latin typeface="+mn-lt"/>
                <a:ea typeface="Verdana"/>
              </a:rPr>
              <a:t> </a:t>
            </a:r>
            <a:r>
              <a:rPr lang="en-US" sz="1400" dirty="0">
                <a:latin typeface="Verdana"/>
                <a:ea typeface="Verdana"/>
              </a:rPr>
              <a:t>model</a:t>
            </a:r>
            <a:r>
              <a:rPr lang="en-US" sz="1400" dirty="0">
                <a:latin typeface="+mn-lt"/>
                <a:ea typeface="Verdana"/>
              </a:rPr>
              <a:t> </a:t>
            </a:r>
            <a:r>
              <a:rPr lang="en-US" sz="1400" b="1" dirty="0">
                <a:latin typeface="+mn-lt"/>
                <a:ea typeface="Verdana"/>
              </a:rPr>
              <a:t>-</a:t>
            </a:r>
            <a:r>
              <a:rPr lang="en-US" sz="1400" dirty="0">
                <a:latin typeface="+mn-lt"/>
                <a:ea typeface="Verdana"/>
              </a:rPr>
              <a:t> </a:t>
            </a:r>
            <a:r>
              <a:rPr lang="en-US" sz="1400" dirty="0" err="1">
                <a:latin typeface="Verdana"/>
                <a:ea typeface="Verdana"/>
              </a:rPr>
              <a:t>Observation&amp;Measurements</a:t>
            </a:r>
            <a:r>
              <a:rPr lang="en-US" sz="1400" dirty="0">
                <a:latin typeface="Verdana"/>
                <a:ea typeface="Verdana"/>
              </a:rPr>
              <a:t> (O&amp;M) - </a:t>
            </a:r>
            <a:r>
              <a:rPr lang="en-US" sz="1400" dirty="0" err="1">
                <a:latin typeface="Verdana"/>
                <a:ea typeface="Verdana"/>
              </a:rPr>
              <a:t>Codelists</a:t>
            </a:r>
            <a:r>
              <a:rPr lang="en-US" sz="1400" dirty="0">
                <a:latin typeface="Verdana"/>
                <a:ea typeface="Verdana"/>
              </a:rPr>
              <a:t> &amp; Ontologies - The LUCAS Topsoil dataset - </a:t>
            </a:r>
            <a:r>
              <a:rPr lang="it-IT" sz="1400" dirty="0" err="1">
                <a:latin typeface="Verdana"/>
                <a:ea typeface="Verdana"/>
              </a:rPr>
              <a:t>Population</a:t>
            </a:r>
            <a:r>
              <a:rPr lang="it-IT" sz="1400" dirty="0">
                <a:latin typeface="Verdana"/>
                <a:ea typeface="Verdana"/>
              </a:rPr>
              <a:t> </a:t>
            </a:r>
            <a:r>
              <a:rPr lang="it-IT" sz="1400" dirty="0" err="1">
                <a:latin typeface="Verdana"/>
                <a:ea typeface="Verdana"/>
              </a:rPr>
              <a:t>sequence</a:t>
            </a:r>
            <a:r>
              <a:rPr lang="it-IT" sz="1400" dirty="0">
                <a:latin typeface="Verdana"/>
                <a:ea typeface="Verdana"/>
              </a:rPr>
              <a:t>. </a:t>
            </a:r>
            <a:r>
              <a:rPr lang="it-IT" sz="1400" dirty="0" err="1">
                <a:latin typeface="Verdana"/>
                <a:ea typeface="Verdana"/>
              </a:rPr>
              <a:t>Held</a:t>
            </a:r>
            <a:r>
              <a:rPr lang="it-IT" sz="1400" dirty="0">
                <a:latin typeface="Verdana"/>
                <a:ea typeface="Verdana"/>
              </a:rPr>
              <a:t> by </a:t>
            </a:r>
            <a:r>
              <a:rPr lang="it-IT" sz="1400" b="1" dirty="0">
                <a:latin typeface="Verdana"/>
                <a:ea typeface="Verdana"/>
              </a:rPr>
              <a:t>Giovanni L’Abate</a:t>
            </a:r>
          </a:p>
          <a:p>
            <a:endParaRPr lang="en-US" sz="1400" dirty="0">
              <a:ea typeface="Verdana"/>
            </a:endParaRPr>
          </a:p>
          <a:p>
            <a:r>
              <a:rPr lang="en-US" sz="1400" dirty="0">
                <a:latin typeface="Verdana"/>
                <a:ea typeface="Verdana"/>
              </a:rPr>
              <a:t>The </a:t>
            </a:r>
            <a:r>
              <a:rPr lang="en-US" sz="1400" b="1" dirty="0">
                <a:latin typeface="Verdana"/>
                <a:ea typeface="Verdana"/>
              </a:rPr>
              <a:t>INSPIRE-SOIL Template with LUCAS properties </a:t>
            </a:r>
            <a:r>
              <a:rPr lang="en-US" sz="1400" dirty="0">
                <a:latin typeface="Verdana"/>
                <a:ea typeface="Verdana"/>
              </a:rPr>
              <a:t>has been populated by </a:t>
            </a:r>
            <a:r>
              <a:rPr lang="en-US" sz="1300" b="1" u="sng" dirty="0">
                <a:latin typeface="Verdana"/>
                <a:ea typeface="Verdana"/>
              </a:rPr>
              <a:t>Filippo Rocchi</a:t>
            </a:r>
          </a:p>
          <a:p>
            <a:r>
              <a:rPr lang="en-US" sz="1400" dirty="0">
                <a:latin typeface="Verdana"/>
                <a:ea typeface="Verdana"/>
              </a:rPr>
              <a:t>with the support of </a:t>
            </a:r>
            <a:r>
              <a:rPr lang="en-US" sz="1400" b="1" u="sng" dirty="0">
                <a:latin typeface="Verdana"/>
                <a:ea typeface="Verdana"/>
              </a:rPr>
              <a:t>Elena Tondini, Nadia </a:t>
            </a:r>
            <a:r>
              <a:rPr lang="en-US" sz="1400" b="1" u="sng" dirty="0" err="1">
                <a:latin typeface="Verdana"/>
                <a:ea typeface="Verdana"/>
              </a:rPr>
              <a:t>Vignozzi</a:t>
            </a:r>
            <a:r>
              <a:rPr lang="en-US" sz="1400" b="1" u="sng" dirty="0">
                <a:latin typeface="Verdana"/>
                <a:ea typeface="Verdana"/>
              </a:rPr>
              <a:t>, Giuseppe </a:t>
            </a:r>
            <a:r>
              <a:rPr lang="en-US" sz="1400" b="1" u="sng" dirty="0" err="1">
                <a:latin typeface="Verdana"/>
                <a:ea typeface="Verdana"/>
              </a:rPr>
              <a:t>Valboa</a:t>
            </a:r>
            <a:r>
              <a:rPr lang="en-US" sz="1400" b="1" u="sng" dirty="0">
                <a:latin typeface="Verdana"/>
                <a:ea typeface="Verdana"/>
              </a:rPr>
              <a:t>, Roberta Pastorelli, Stefano </a:t>
            </a:r>
            <a:r>
              <a:rPr lang="en-US" sz="1400" b="1" u="sng" dirty="0" err="1">
                <a:latin typeface="Verdana"/>
                <a:ea typeface="Verdana"/>
              </a:rPr>
              <a:t>Mocali</a:t>
            </a:r>
            <a:endParaRPr lang="en-US" sz="1400" dirty="0" err="1">
              <a:latin typeface="Verdana"/>
              <a:ea typeface="Verdana"/>
            </a:endParaRPr>
          </a:p>
          <a:p>
            <a:r>
              <a:rPr lang="en-US" sz="1400" dirty="0">
                <a:latin typeface="Verdana"/>
                <a:ea typeface="Verdana"/>
              </a:rPr>
              <a:t>[</a:t>
            </a:r>
            <a:r>
              <a:rPr lang="en-US" sz="1400" b="1" dirty="0">
                <a:latin typeface="Verdana"/>
                <a:ea typeface="Verdana"/>
              </a:rPr>
              <a:t>CREA</a:t>
            </a:r>
            <a:r>
              <a:rPr lang="en-US" sz="1400" dirty="0">
                <a:latin typeface="Verdana"/>
                <a:ea typeface="Verdana"/>
              </a:rPr>
              <a:t>, Council for Agricultural Research and Economics of Italy] within project </a:t>
            </a:r>
            <a:r>
              <a:rPr lang="en-US" sz="1400" b="1" dirty="0">
                <a:latin typeface="Verdana"/>
                <a:ea typeface="Verdana"/>
              </a:rPr>
              <a:t>CSI100K</a:t>
            </a:r>
            <a:r>
              <a:rPr lang="en-US" sz="1400" dirty="0">
                <a:latin typeface="Verdana"/>
                <a:ea typeface="Verdana"/>
              </a:rPr>
              <a:t>, sponsored by </a:t>
            </a:r>
            <a:r>
              <a:rPr lang="en-US" sz="1400" b="1" dirty="0">
                <a:latin typeface="Verdana"/>
                <a:ea typeface="Verdana"/>
              </a:rPr>
              <a:t>MASAF</a:t>
            </a:r>
            <a:r>
              <a:rPr lang="en-US" sz="1400" dirty="0">
                <a:latin typeface="Verdana"/>
                <a:ea typeface="Verdana"/>
              </a:rPr>
              <a:t>.</a:t>
            </a:r>
            <a:endParaRPr lang="en-US" sz="1400" dirty="0"/>
          </a:p>
        </p:txBody>
      </p:sp>
      <p:pic>
        <p:nvPicPr>
          <p:cNvPr id="2" name="Picture 1" descr="A black background with white text&#10;&#10;Description automatically generated">
            <a:extLst>
              <a:ext uri="{FF2B5EF4-FFF2-40B4-BE49-F238E27FC236}">
                <a16:creationId xmlns:a16="http://schemas.microsoft.com/office/drawing/2014/main" id="{EE8BF2E3-DAD8-2EEE-33D1-A2C6FF6BFF93}"/>
              </a:ext>
            </a:extLst>
          </p:cNvPr>
          <p:cNvPicPr>
            <a:picLocks noChangeAspect="1"/>
          </p:cNvPicPr>
          <p:nvPr/>
        </p:nvPicPr>
        <p:blipFill>
          <a:blip r:embed="rId2"/>
          <a:stretch>
            <a:fillRect/>
          </a:stretch>
        </p:blipFill>
        <p:spPr>
          <a:xfrm>
            <a:off x="7438373" y="5662395"/>
            <a:ext cx="4319390" cy="637566"/>
          </a:xfrm>
          <a:prstGeom prst="rect">
            <a:avLst/>
          </a:prstGeom>
        </p:spPr>
      </p:pic>
    </p:spTree>
    <p:extLst>
      <p:ext uri="{BB962C8B-B14F-4D97-AF65-F5344CB8AC3E}">
        <p14:creationId xmlns:p14="http://schemas.microsoft.com/office/powerpoint/2010/main" val="548007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542037EA-F4ED-48B4-57C3-22604D0F7B05}"/>
              </a:ext>
            </a:extLst>
          </p:cNvPr>
          <p:cNvSpPr txBox="1"/>
          <p:nvPr/>
        </p:nvSpPr>
        <p:spPr>
          <a:xfrm>
            <a:off x="437685" y="251123"/>
            <a:ext cx="11404910" cy="646331"/>
          </a:xfrm>
          <a:prstGeom prst="rect">
            <a:avLst/>
          </a:prstGeom>
          <a:noFill/>
        </p:spPr>
        <p:txBody>
          <a:bodyPr wrap="square">
            <a:spAutoFit/>
          </a:bodyPr>
          <a:lstStyle/>
          <a:p>
            <a:r>
              <a:rPr lang="en-US" dirty="0">
                <a:solidFill>
                  <a:srgbClr val="0070C0"/>
                </a:solidFill>
              </a:rPr>
              <a:t>3.3 Data </a:t>
            </a:r>
            <a:r>
              <a:rPr lang="en-US" dirty="0" err="1">
                <a:solidFill>
                  <a:srgbClr val="0070C0"/>
                </a:solidFill>
              </a:rPr>
              <a:t>standardisation</a:t>
            </a:r>
            <a:r>
              <a:rPr lang="en-US" dirty="0">
                <a:solidFill>
                  <a:srgbClr val="0070C0"/>
                </a:solidFill>
              </a:rPr>
              <a:t> - vocabulary and </a:t>
            </a:r>
            <a:r>
              <a:rPr lang="en-US" dirty="0" err="1">
                <a:solidFill>
                  <a:srgbClr val="0070C0"/>
                </a:solidFill>
              </a:rPr>
              <a:t>codelists</a:t>
            </a:r>
            <a:r>
              <a:rPr lang="en-US" dirty="0">
                <a:solidFill>
                  <a:srgbClr val="0070C0"/>
                </a:solidFill>
              </a:rPr>
              <a:t> </a:t>
            </a:r>
          </a:p>
          <a:p>
            <a:r>
              <a:rPr lang="en-US" dirty="0">
                <a:solidFill>
                  <a:srgbClr val="0070C0"/>
                </a:solidFill>
              </a:rPr>
              <a:t>3.3.1 What about data?</a:t>
            </a:r>
            <a:endParaRPr lang="it-IT" dirty="0">
              <a:solidFill>
                <a:srgbClr val="0070C0"/>
              </a:solidFill>
            </a:endParaRPr>
          </a:p>
        </p:txBody>
      </p:sp>
      <p:pic>
        <p:nvPicPr>
          <p:cNvPr id="5" name="Immagine 4">
            <a:extLst>
              <a:ext uri="{FF2B5EF4-FFF2-40B4-BE49-F238E27FC236}">
                <a16:creationId xmlns:a16="http://schemas.microsoft.com/office/drawing/2014/main" id="{51DCDA53-12EF-CB80-133F-BDBDA09CB967}"/>
              </a:ext>
            </a:extLst>
          </p:cNvPr>
          <p:cNvPicPr>
            <a:picLocks noChangeAspect="1"/>
          </p:cNvPicPr>
          <p:nvPr/>
        </p:nvPicPr>
        <p:blipFill>
          <a:blip r:embed="rId2"/>
          <a:stretch>
            <a:fillRect/>
          </a:stretch>
        </p:blipFill>
        <p:spPr>
          <a:xfrm>
            <a:off x="290629" y="1132429"/>
            <a:ext cx="8934450" cy="4905375"/>
          </a:xfrm>
          <a:prstGeom prst="rect">
            <a:avLst/>
          </a:prstGeom>
        </p:spPr>
      </p:pic>
    </p:spTree>
    <p:extLst>
      <p:ext uri="{BB962C8B-B14F-4D97-AF65-F5344CB8AC3E}">
        <p14:creationId xmlns:p14="http://schemas.microsoft.com/office/powerpoint/2010/main" val="2869148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24F8865D-2DA9-7665-3930-EB5011157561}"/>
              </a:ext>
            </a:extLst>
          </p:cNvPr>
          <p:cNvPicPr>
            <a:picLocks noChangeAspect="1"/>
          </p:cNvPicPr>
          <p:nvPr/>
        </p:nvPicPr>
        <p:blipFill>
          <a:blip r:embed="rId2"/>
          <a:stretch>
            <a:fillRect/>
          </a:stretch>
        </p:blipFill>
        <p:spPr>
          <a:xfrm>
            <a:off x="6179507" y="0"/>
            <a:ext cx="6012493" cy="6858000"/>
          </a:xfrm>
          <a:prstGeom prst="rect">
            <a:avLst/>
          </a:prstGeom>
        </p:spPr>
      </p:pic>
      <p:pic>
        <p:nvPicPr>
          <p:cNvPr id="5" name="Immagine 4">
            <a:extLst>
              <a:ext uri="{FF2B5EF4-FFF2-40B4-BE49-F238E27FC236}">
                <a16:creationId xmlns:a16="http://schemas.microsoft.com/office/drawing/2014/main" id="{D2B6823A-D5DF-3E36-890A-2C736F08A13D}"/>
              </a:ext>
            </a:extLst>
          </p:cNvPr>
          <p:cNvPicPr>
            <a:picLocks noChangeAspect="1"/>
          </p:cNvPicPr>
          <p:nvPr/>
        </p:nvPicPr>
        <p:blipFill>
          <a:blip r:embed="rId3"/>
          <a:stretch>
            <a:fillRect/>
          </a:stretch>
        </p:blipFill>
        <p:spPr>
          <a:xfrm>
            <a:off x="0" y="2812895"/>
            <a:ext cx="6120190" cy="3429000"/>
          </a:xfrm>
          <a:prstGeom prst="rect">
            <a:avLst/>
          </a:prstGeom>
        </p:spPr>
      </p:pic>
      <p:pic>
        <p:nvPicPr>
          <p:cNvPr id="7" name="Immagine 6">
            <a:extLst>
              <a:ext uri="{FF2B5EF4-FFF2-40B4-BE49-F238E27FC236}">
                <a16:creationId xmlns:a16="http://schemas.microsoft.com/office/drawing/2014/main" id="{EE6F551D-6E6B-B19D-1812-D35FF2A96952}"/>
              </a:ext>
            </a:extLst>
          </p:cNvPr>
          <p:cNvPicPr>
            <a:picLocks noChangeAspect="1"/>
          </p:cNvPicPr>
          <p:nvPr/>
        </p:nvPicPr>
        <p:blipFill>
          <a:blip r:embed="rId4"/>
          <a:srcRect b="24756"/>
          <a:stretch/>
        </p:blipFill>
        <p:spPr>
          <a:xfrm>
            <a:off x="0" y="82241"/>
            <a:ext cx="6179507" cy="2890953"/>
          </a:xfrm>
          <a:prstGeom prst="rect">
            <a:avLst/>
          </a:prstGeom>
        </p:spPr>
      </p:pic>
      <p:sp>
        <p:nvSpPr>
          <p:cNvPr id="4" name="Rettangolo con angoli arrotondati 5">
            <a:extLst>
              <a:ext uri="{FF2B5EF4-FFF2-40B4-BE49-F238E27FC236}">
                <a16:creationId xmlns:a16="http://schemas.microsoft.com/office/drawing/2014/main" id="{766AA3EE-23B3-45DF-7E84-28123B07F228}"/>
              </a:ext>
            </a:extLst>
          </p:cNvPr>
          <p:cNvSpPr/>
          <p:nvPr/>
        </p:nvSpPr>
        <p:spPr>
          <a:xfrm>
            <a:off x="6459878" y="5216791"/>
            <a:ext cx="5408454" cy="716897"/>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16588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94AE017F-363D-885E-DDD0-6F655E1F8091}"/>
              </a:ext>
            </a:extLst>
          </p:cNvPr>
          <p:cNvPicPr>
            <a:picLocks noChangeAspect="1"/>
          </p:cNvPicPr>
          <p:nvPr/>
        </p:nvPicPr>
        <p:blipFill>
          <a:blip r:embed="rId2"/>
          <a:stretch>
            <a:fillRect/>
          </a:stretch>
        </p:blipFill>
        <p:spPr>
          <a:xfrm>
            <a:off x="0" y="0"/>
            <a:ext cx="9651427" cy="6211229"/>
          </a:xfrm>
          <a:prstGeom prst="rect">
            <a:avLst/>
          </a:prstGeom>
        </p:spPr>
      </p:pic>
    </p:spTree>
    <p:extLst>
      <p:ext uri="{BB962C8B-B14F-4D97-AF65-F5344CB8AC3E}">
        <p14:creationId xmlns:p14="http://schemas.microsoft.com/office/powerpoint/2010/main" val="3327514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9E29CCF-DCE0-8AC4-74D0-D5954EBE052E}"/>
              </a:ext>
            </a:extLst>
          </p:cNvPr>
          <p:cNvPicPr>
            <a:picLocks noChangeAspect="1"/>
          </p:cNvPicPr>
          <p:nvPr/>
        </p:nvPicPr>
        <p:blipFill>
          <a:blip r:embed="rId2"/>
          <a:stretch>
            <a:fillRect/>
          </a:stretch>
        </p:blipFill>
        <p:spPr>
          <a:xfrm>
            <a:off x="3590701" y="0"/>
            <a:ext cx="8601299" cy="6858000"/>
          </a:xfrm>
          <a:prstGeom prst="rect">
            <a:avLst/>
          </a:prstGeom>
        </p:spPr>
      </p:pic>
    </p:spTree>
    <p:extLst>
      <p:ext uri="{BB962C8B-B14F-4D97-AF65-F5344CB8AC3E}">
        <p14:creationId xmlns:p14="http://schemas.microsoft.com/office/powerpoint/2010/main" val="3076741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EDA5923C-304D-F9D0-7BE5-770E3B03E391}"/>
              </a:ext>
            </a:extLst>
          </p:cNvPr>
          <p:cNvPicPr>
            <a:picLocks noChangeAspect="1"/>
          </p:cNvPicPr>
          <p:nvPr/>
        </p:nvPicPr>
        <p:blipFill>
          <a:blip r:embed="rId2"/>
          <a:stretch>
            <a:fillRect/>
          </a:stretch>
        </p:blipFill>
        <p:spPr>
          <a:xfrm>
            <a:off x="0" y="0"/>
            <a:ext cx="8162925" cy="4314825"/>
          </a:xfrm>
          <a:prstGeom prst="rect">
            <a:avLst/>
          </a:prstGeom>
        </p:spPr>
      </p:pic>
      <p:pic>
        <p:nvPicPr>
          <p:cNvPr id="5" name="Immagine 4">
            <a:extLst>
              <a:ext uri="{FF2B5EF4-FFF2-40B4-BE49-F238E27FC236}">
                <a16:creationId xmlns:a16="http://schemas.microsoft.com/office/drawing/2014/main" id="{09C942E9-B65A-E160-5078-45AD7D26A5FB}"/>
              </a:ext>
            </a:extLst>
          </p:cNvPr>
          <p:cNvPicPr>
            <a:picLocks noChangeAspect="1"/>
          </p:cNvPicPr>
          <p:nvPr/>
        </p:nvPicPr>
        <p:blipFill>
          <a:blip r:embed="rId3"/>
          <a:stretch>
            <a:fillRect/>
          </a:stretch>
        </p:blipFill>
        <p:spPr>
          <a:xfrm>
            <a:off x="2765502" y="4455168"/>
            <a:ext cx="9426497" cy="2402832"/>
          </a:xfrm>
          <a:prstGeom prst="rect">
            <a:avLst/>
          </a:prstGeom>
        </p:spPr>
      </p:pic>
      <p:sp>
        <p:nvSpPr>
          <p:cNvPr id="4" name="Rettangolo con angoli arrotondati 5">
            <a:extLst>
              <a:ext uri="{FF2B5EF4-FFF2-40B4-BE49-F238E27FC236}">
                <a16:creationId xmlns:a16="http://schemas.microsoft.com/office/drawing/2014/main" id="{E1994C95-21DB-E29F-79C1-20FB3D6FBC85}"/>
              </a:ext>
            </a:extLst>
          </p:cNvPr>
          <p:cNvSpPr/>
          <p:nvPr/>
        </p:nvSpPr>
        <p:spPr>
          <a:xfrm>
            <a:off x="3818771" y="4040500"/>
            <a:ext cx="3507154" cy="273014"/>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22925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2B66C9B7-D9A4-68BB-6D75-A20D14599002}"/>
              </a:ext>
            </a:extLst>
          </p:cNvPr>
          <p:cNvSpPr txBox="1"/>
          <p:nvPr/>
        </p:nvSpPr>
        <p:spPr>
          <a:xfrm>
            <a:off x="2493724" y="53196"/>
            <a:ext cx="9698276" cy="769441"/>
          </a:xfrm>
          <a:prstGeom prst="rect">
            <a:avLst/>
          </a:prstGeom>
          <a:noFill/>
          <a:effectLst>
            <a:glow rad="63500">
              <a:schemeClr val="accent1">
                <a:satMod val="175000"/>
                <a:alpha val="40000"/>
              </a:schemeClr>
            </a:glow>
          </a:effectLst>
        </p:spPr>
        <p:txBody>
          <a:bodyPr wrap="square" rtlCol="0">
            <a:spAutoFit/>
          </a:bodyPr>
          <a:lstStyle/>
          <a:p>
            <a:pPr algn="ctr"/>
            <a:r>
              <a:rPr lang="it-IT" sz="4400" b="1" dirty="0" err="1">
                <a:solidFill>
                  <a:schemeClr val="accent4"/>
                </a:solidFill>
                <a:effectLst/>
              </a:rPr>
              <a:t>PhenomenoType</a:t>
            </a:r>
            <a:r>
              <a:rPr lang="it-IT" sz="4400" b="1" dirty="0">
                <a:solidFill>
                  <a:schemeClr val="accent4"/>
                </a:solidFill>
                <a:effectLst/>
              </a:rPr>
              <a:t> </a:t>
            </a:r>
            <a:r>
              <a:rPr lang="en-US" sz="4400" b="1" dirty="0">
                <a:solidFill>
                  <a:schemeClr val="accent4"/>
                </a:solidFill>
              </a:rPr>
              <a:t>major</a:t>
            </a:r>
            <a:r>
              <a:rPr lang="en-US" sz="4400" b="0" i="0" dirty="0">
                <a:solidFill>
                  <a:srgbClr val="000000"/>
                </a:solidFill>
                <a:effectLst/>
                <a:latin typeface="Arial" panose="020B0604020202020204" pitchFamily="34" charset="0"/>
              </a:rPr>
              <a:t> </a:t>
            </a:r>
            <a:r>
              <a:rPr lang="en-US" sz="4400" b="1" dirty="0">
                <a:solidFill>
                  <a:schemeClr val="accent4"/>
                </a:solidFill>
              </a:rPr>
              <a:t>groups</a:t>
            </a:r>
            <a:endParaRPr lang="it-IT" sz="4400" b="1" dirty="0">
              <a:solidFill>
                <a:schemeClr val="accent4"/>
              </a:solidFill>
            </a:endParaRPr>
          </a:p>
        </p:txBody>
      </p:sp>
      <p:sp>
        <p:nvSpPr>
          <p:cNvPr id="5" name="CasellaDiTesto 4">
            <a:extLst>
              <a:ext uri="{FF2B5EF4-FFF2-40B4-BE49-F238E27FC236}">
                <a16:creationId xmlns:a16="http://schemas.microsoft.com/office/drawing/2014/main" id="{D557F696-4C31-25F1-C14F-F82CC5DA57D0}"/>
              </a:ext>
            </a:extLst>
          </p:cNvPr>
          <p:cNvSpPr txBox="1"/>
          <p:nvPr/>
        </p:nvSpPr>
        <p:spPr>
          <a:xfrm>
            <a:off x="689098" y="2555958"/>
            <a:ext cx="2049164" cy="461665"/>
          </a:xfrm>
          <a:prstGeom prst="rect">
            <a:avLst/>
          </a:prstGeom>
          <a:noFill/>
          <a:effectLst>
            <a:glow rad="63500">
              <a:schemeClr val="accent1">
                <a:satMod val="175000"/>
                <a:alpha val="40000"/>
              </a:schemeClr>
            </a:glow>
          </a:effectLst>
        </p:spPr>
        <p:txBody>
          <a:bodyPr wrap="square" rtlCol="0">
            <a:spAutoFit/>
          </a:bodyPr>
          <a:lstStyle/>
          <a:p>
            <a:r>
              <a:rPr lang="it-IT" sz="2400" b="1" err="1">
                <a:solidFill>
                  <a:schemeClr val="accent4">
                    <a:lumMod val="75000"/>
                  </a:schemeClr>
                </a:solidFill>
                <a:effectLst/>
              </a:rPr>
              <a:t>Soil</a:t>
            </a:r>
            <a:r>
              <a:rPr lang="it-IT" sz="2400" b="1">
                <a:solidFill>
                  <a:schemeClr val="accent4">
                    <a:lumMod val="75000"/>
                  </a:schemeClr>
                </a:solidFill>
                <a:effectLst/>
              </a:rPr>
              <a:t> Site</a:t>
            </a:r>
          </a:p>
        </p:txBody>
      </p:sp>
      <p:sp>
        <p:nvSpPr>
          <p:cNvPr id="6" name="CasellaDiTesto 5">
            <a:extLst>
              <a:ext uri="{FF2B5EF4-FFF2-40B4-BE49-F238E27FC236}">
                <a16:creationId xmlns:a16="http://schemas.microsoft.com/office/drawing/2014/main" id="{F6552CAD-67A7-6E02-B579-0A686482FA37}"/>
              </a:ext>
            </a:extLst>
          </p:cNvPr>
          <p:cNvSpPr txBox="1"/>
          <p:nvPr/>
        </p:nvSpPr>
        <p:spPr>
          <a:xfrm>
            <a:off x="689098" y="3575334"/>
            <a:ext cx="1933834" cy="461665"/>
          </a:xfrm>
          <a:prstGeom prst="rect">
            <a:avLst/>
          </a:prstGeom>
          <a:noFill/>
          <a:effectLst>
            <a:glow rad="63500">
              <a:schemeClr val="accent1">
                <a:satMod val="175000"/>
                <a:alpha val="40000"/>
              </a:schemeClr>
            </a:glow>
          </a:effectLst>
        </p:spPr>
        <p:txBody>
          <a:bodyPr wrap="square" rtlCol="0">
            <a:spAutoFit/>
          </a:bodyPr>
          <a:lstStyle/>
          <a:p>
            <a:r>
              <a:rPr lang="it-IT" sz="2400" b="1" err="1">
                <a:solidFill>
                  <a:schemeClr val="accent4">
                    <a:lumMod val="75000"/>
                  </a:schemeClr>
                </a:solidFill>
                <a:effectLst/>
              </a:rPr>
              <a:t>Soil</a:t>
            </a:r>
            <a:r>
              <a:rPr lang="it-IT" sz="2400" b="1">
                <a:solidFill>
                  <a:schemeClr val="accent4">
                    <a:lumMod val="75000"/>
                  </a:schemeClr>
                </a:solidFill>
                <a:effectLst/>
              </a:rPr>
              <a:t> </a:t>
            </a:r>
            <a:r>
              <a:rPr lang="it-IT" sz="2400" b="1" err="1">
                <a:solidFill>
                  <a:schemeClr val="accent4">
                    <a:lumMod val="75000"/>
                  </a:schemeClr>
                </a:solidFill>
                <a:effectLst/>
              </a:rPr>
              <a:t>Profile</a:t>
            </a:r>
            <a:endParaRPr lang="it-IT" sz="2400" b="1">
              <a:solidFill>
                <a:schemeClr val="accent4">
                  <a:lumMod val="75000"/>
                </a:schemeClr>
              </a:solidFill>
              <a:effectLst/>
            </a:endParaRPr>
          </a:p>
        </p:txBody>
      </p:sp>
      <p:sp>
        <p:nvSpPr>
          <p:cNvPr id="7" name="CasellaDiTesto 6">
            <a:extLst>
              <a:ext uri="{FF2B5EF4-FFF2-40B4-BE49-F238E27FC236}">
                <a16:creationId xmlns:a16="http://schemas.microsoft.com/office/drawing/2014/main" id="{ED0D2E7E-1BB7-2209-E975-D48B8E947A68}"/>
              </a:ext>
            </a:extLst>
          </p:cNvPr>
          <p:cNvSpPr txBox="1"/>
          <p:nvPr/>
        </p:nvSpPr>
        <p:spPr>
          <a:xfrm>
            <a:off x="689098" y="4594710"/>
            <a:ext cx="2524897" cy="461665"/>
          </a:xfrm>
          <a:prstGeom prst="rect">
            <a:avLst/>
          </a:prstGeom>
          <a:noFill/>
          <a:effectLst>
            <a:glow rad="63500">
              <a:schemeClr val="accent1">
                <a:satMod val="175000"/>
                <a:alpha val="40000"/>
              </a:schemeClr>
            </a:glow>
          </a:effectLst>
        </p:spPr>
        <p:txBody>
          <a:bodyPr wrap="square" rtlCol="0">
            <a:spAutoFit/>
          </a:bodyPr>
          <a:lstStyle/>
          <a:p>
            <a:r>
              <a:rPr lang="it-IT" sz="2400" b="1" err="1">
                <a:solidFill>
                  <a:schemeClr val="accent4">
                    <a:lumMod val="75000"/>
                  </a:schemeClr>
                </a:solidFill>
                <a:effectLst/>
              </a:rPr>
              <a:t>Profile</a:t>
            </a:r>
            <a:r>
              <a:rPr lang="it-IT" sz="2400" b="1">
                <a:solidFill>
                  <a:schemeClr val="accent4">
                    <a:lumMod val="75000"/>
                  </a:schemeClr>
                </a:solidFill>
                <a:effectLst/>
              </a:rPr>
              <a:t> </a:t>
            </a:r>
            <a:r>
              <a:rPr lang="it-IT" sz="2400" b="1" err="1">
                <a:solidFill>
                  <a:schemeClr val="accent4">
                    <a:lumMod val="75000"/>
                  </a:schemeClr>
                </a:solidFill>
                <a:effectLst/>
              </a:rPr>
              <a:t>Element</a:t>
            </a:r>
            <a:endParaRPr lang="it-IT" sz="2400" b="1">
              <a:solidFill>
                <a:schemeClr val="accent4">
                  <a:lumMod val="75000"/>
                </a:schemeClr>
              </a:solidFill>
              <a:effectLst/>
            </a:endParaRPr>
          </a:p>
        </p:txBody>
      </p:sp>
      <p:sp>
        <p:nvSpPr>
          <p:cNvPr id="8" name="CasellaDiTesto 7">
            <a:extLst>
              <a:ext uri="{FF2B5EF4-FFF2-40B4-BE49-F238E27FC236}">
                <a16:creationId xmlns:a16="http://schemas.microsoft.com/office/drawing/2014/main" id="{B7D830AC-2B99-5C20-CD21-9A7A3311F8B0}"/>
              </a:ext>
            </a:extLst>
          </p:cNvPr>
          <p:cNvSpPr txBox="1"/>
          <p:nvPr/>
        </p:nvSpPr>
        <p:spPr>
          <a:xfrm>
            <a:off x="689098" y="5614087"/>
            <a:ext cx="2711419" cy="830997"/>
          </a:xfrm>
          <a:prstGeom prst="rect">
            <a:avLst/>
          </a:prstGeom>
          <a:noFill/>
          <a:effectLst>
            <a:glow rad="63500">
              <a:schemeClr val="accent1">
                <a:satMod val="175000"/>
                <a:alpha val="40000"/>
              </a:schemeClr>
            </a:glow>
          </a:effectLst>
        </p:spPr>
        <p:txBody>
          <a:bodyPr wrap="square" rtlCol="0">
            <a:spAutoFit/>
          </a:bodyPr>
          <a:lstStyle/>
          <a:p>
            <a:r>
              <a:rPr lang="it-IT" sz="2400" b="1" err="1">
                <a:solidFill>
                  <a:schemeClr val="accent4">
                    <a:lumMod val="75000"/>
                  </a:schemeClr>
                </a:solidFill>
                <a:effectLst/>
              </a:rPr>
              <a:t>Soil</a:t>
            </a:r>
            <a:r>
              <a:rPr lang="it-IT" sz="2400" b="1">
                <a:solidFill>
                  <a:schemeClr val="accent4">
                    <a:lumMod val="75000"/>
                  </a:schemeClr>
                </a:solidFill>
                <a:effectLst/>
              </a:rPr>
              <a:t> </a:t>
            </a:r>
            <a:r>
              <a:rPr lang="it-IT" sz="2400" b="1" err="1">
                <a:solidFill>
                  <a:schemeClr val="accent4">
                    <a:lumMod val="75000"/>
                  </a:schemeClr>
                </a:solidFill>
                <a:effectLst/>
              </a:rPr>
              <a:t>Derived</a:t>
            </a:r>
            <a:r>
              <a:rPr lang="it-IT" sz="2400" b="1">
                <a:solidFill>
                  <a:schemeClr val="accent4">
                    <a:lumMod val="75000"/>
                  </a:schemeClr>
                </a:solidFill>
                <a:effectLst/>
              </a:rPr>
              <a:t> Object</a:t>
            </a:r>
          </a:p>
        </p:txBody>
      </p:sp>
      <p:sp>
        <p:nvSpPr>
          <p:cNvPr id="9" name="CasellaDiTesto 8">
            <a:extLst>
              <a:ext uri="{FF2B5EF4-FFF2-40B4-BE49-F238E27FC236}">
                <a16:creationId xmlns:a16="http://schemas.microsoft.com/office/drawing/2014/main" id="{4695E4A5-2397-7063-45E5-79F9654FF51A}"/>
              </a:ext>
            </a:extLst>
          </p:cNvPr>
          <p:cNvSpPr txBox="1"/>
          <p:nvPr/>
        </p:nvSpPr>
        <p:spPr>
          <a:xfrm>
            <a:off x="3960342" y="1383206"/>
            <a:ext cx="1746422" cy="830997"/>
          </a:xfrm>
          <a:prstGeom prst="rect">
            <a:avLst/>
          </a:prstGeom>
          <a:noFill/>
          <a:effectLst>
            <a:glow rad="63500">
              <a:schemeClr val="accent1">
                <a:satMod val="175000"/>
                <a:alpha val="40000"/>
              </a:schemeClr>
            </a:glow>
          </a:effectLst>
        </p:spPr>
        <p:txBody>
          <a:bodyPr wrap="square" rtlCol="0">
            <a:spAutoFit/>
          </a:bodyPr>
          <a:lstStyle/>
          <a:p>
            <a:r>
              <a:rPr lang="it-IT" sz="2400" b="1" err="1">
                <a:solidFill>
                  <a:schemeClr val="accent5">
                    <a:lumMod val="75000"/>
                  </a:schemeClr>
                </a:solidFill>
              </a:rPr>
              <a:t>b</a:t>
            </a:r>
            <a:r>
              <a:rPr lang="it-IT" sz="2400" b="1" err="1">
                <a:solidFill>
                  <a:schemeClr val="accent5">
                    <a:lumMod val="75000"/>
                  </a:schemeClr>
                </a:solidFill>
                <a:effectLst/>
              </a:rPr>
              <a:t>iological</a:t>
            </a:r>
            <a:endParaRPr lang="it-IT" sz="2400" b="1">
              <a:solidFill>
                <a:schemeClr val="accent5">
                  <a:lumMod val="75000"/>
                </a:schemeClr>
              </a:solidFill>
              <a:effectLst/>
            </a:endParaRPr>
          </a:p>
          <a:p>
            <a:r>
              <a:rPr lang="it-IT" sz="2400" b="1" err="1">
                <a:solidFill>
                  <a:schemeClr val="accent5">
                    <a:lumMod val="75000"/>
                  </a:schemeClr>
                </a:solidFill>
              </a:rPr>
              <a:t>parameter</a:t>
            </a:r>
            <a:endParaRPr lang="it-IT" sz="2400" b="1">
              <a:solidFill>
                <a:schemeClr val="accent5">
                  <a:lumMod val="75000"/>
                </a:schemeClr>
              </a:solidFill>
              <a:effectLst/>
            </a:endParaRPr>
          </a:p>
        </p:txBody>
      </p:sp>
      <p:sp>
        <p:nvSpPr>
          <p:cNvPr id="10" name="CasellaDiTesto 9">
            <a:extLst>
              <a:ext uri="{FF2B5EF4-FFF2-40B4-BE49-F238E27FC236}">
                <a16:creationId xmlns:a16="http://schemas.microsoft.com/office/drawing/2014/main" id="{DEDFD05D-9C18-F48F-F0FB-20FED68B4AC5}"/>
              </a:ext>
            </a:extLst>
          </p:cNvPr>
          <p:cNvSpPr txBox="1"/>
          <p:nvPr/>
        </p:nvSpPr>
        <p:spPr>
          <a:xfrm>
            <a:off x="6401830" y="1383206"/>
            <a:ext cx="1670222" cy="830997"/>
          </a:xfrm>
          <a:prstGeom prst="rect">
            <a:avLst/>
          </a:prstGeom>
          <a:noFill/>
          <a:effectLst>
            <a:glow rad="63500">
              <a:schemeClr val="accent1">
                <a:satMod val="175000"/>
                <a:alpha val="40000"/>
              </a:schemeClr>
            </a:glow>
          </a:effectLst>
        </p:spPr>
        <p:txBody>
          <a:bodyPr wrap="square" rtlCol="0">
            <a:spAutoFit/>
          </a:bodyPr>
          <a:lstStyle/>
          <a:p>
            <a:r>
              <a:rPr lang="it-IT" sz="2400" b="1" dirty="0" err="1">
                <a:solidFill>
                  <a:schemeClr val="accent5">
                    <a:lumMod val="75000"/>
                  </a:schemeClr>
                </a:solidFill>
              </a:rPr>
              <a:t>chemical</a:t>
            </a:r>
            <a:endParaRPr lang="it-IT" sz="2400" b="1" dirty="0">
              <a:solidFill>
                <a:schemeClr val="accent5">
                  <a:lumMod val="75000"/>
                </a:schemeClr>
              </a:solidFill>
              <a:effectLst/>
            </a:endParaRPr>
          </a:p>
          <a:p>
            <a:r>
              <a:rPr lang="it-IT" sz="2400" b="1" dirty="0" err="1">
                <a:solidFill>
                  <a:schemeClr val="accent5">
                    <a:lumMod val="75000"/>
                  </a:schemeClr>
                </a:solidFill>
              </a:rPr>
              <a:t>parameter</a:t>
            </a:r>
            <a:endParaRPr lang="it-IT" sz="2400" b="1" dirty="0">
              <a:solidFill>
                <a:schemeClr val="accent5">
                  <a:lumMod val="75000"/>
                </a:schemeClr>
              </a:solidFill>
              <a:effectLst/>
            </a:endParaRPr>
          </a:p>
        </p:txBody>
      </p:sp>
      <p:sp>
        <p:nvSpPr>
          <p:cNvPr id="11" name="CasellaDiTesto 10">
            <a:extLst>
              <a:ext uri="{FF2B5EF4-FFF2-40B4-BE49-F238E27FC236}">
                <a16:creationId xmlns:a16="http://schemas.microsoft.com/office/drawing/2014/main" id="{2E38115F-B935-CC2F-195F-8378D4873EE0}"/>
              </a:ext>
            </a:extLst>
          </p:cNvPr>
          <p:cNvSpPr txBox="1"/>
          <p:nvPr/>
        </p:nvSpPr>
        <p:spPr>
          <a:xfrm>
            <a:off x="8767119" y="1380349"/>
            <a:ext cx="1952367" cy="830997"/>
          </a:xfrm>
          <a:prstGeom prst="rect">
            <a:avLst/>
          </a:prstGeom>
          <a:noFill/>
          <a:effectLst>
            <a:glow rad="63500">
              <a:schemeClr val="accent1">
                <a:satMod val="175000"/>
                <a:alpha val="40000"/>
              </a:schemeClr>
            </a:glow>
          </a:effectLst>
        </p:spPr>
        <p:txBody>
          <a:bodyPr wrap="square" rtlCol="0">
            <a:spAutoFit/>
          </a:bodyPr>
          <a:lstStyle/>
          <a:p>
            <a:r>
              <a:rPr lang="it-IT" sz="2400" b="1" err="1">
                <a:solidFill>
                  <a:schemeClr val="accent5">
                    <a:lumMod val="75000"/>
                  </a:schemeClr>
                </a:solidFill>
              </a:rPr>
              <a:t>physical</a:t>
            </a:r>
            <a:endParaRPr lang="it-IT" sz="2400" b="1">
              <a:solidFill>
                <a:schemeClr val="accent5">
                  <a:lumMod val="75000"/>
                </a:schemeClr>
              </a:solidFill>
              <a:effectLst/>
            </a:endParaRPr>
          </a:p>
          <a:p>
            <a:r>
              <a:rPr lang="it-IT" sz="2400" b="1" err="1">
                <a:solidFill>
                  <a:schemeClr val="accent5">
                    <a:lumMod val="75000"/>
                  </a:schemeClr>
                </a:solidFill>
              </a:rPr>
              <a:t>parameter</a:t>
            </a:r>
            <a:endParaRPr lang="it-IT" sz="2400" b="1">
              <a:solidFill>
                <a:schemeClr val="accent5">
                  <a:lumMod val="75000"/>
                </a:schemeClr>
              </a:solidFill>
              <a:effectLst/>
            </a:endParaRPr>
          </a:p>
        </p:txBody>
      </p:sp>
      <p:sp>
        <p:nvSpPr>
          <p:cNvPr id="12" name="CasellaDiTesto 11">
            <a:extLst>
              <a:ext uri="{FF2B5EF4-FFF2-40B4-BE49-F238E27FC236}">
                <a16:creationId xmlns:a16="http://schemas.microsoft.com/office/drawing/2014/main" id="{8C18DD04-6DEE-E604-3612-2307ED723032}"/>
              </a:ext>
            </a:extLst>
          </p:cNvPr>
          <p:cNvSpPr txBox="1"/>
          <p:nvPr/>
        </p:nvSpPr>
        <p:spPr>
          <a:xfrm>
            <a:off x="2493724" y="718567"/>
            <a:ext cx="9698276" cy="461665"/>
          </a:xfrm>
          <a:prstGeom prst="rect">
            <a:avLst/>
          </a:prstGeom>
          <a:noFill/>
          <a:effectLst>
            <a:glow rad="63500">
              <a:schemeClr val="accent1">
                <a:satMod val="175000"/>
                <a:alpha val="40000"/>
              </a:schemeClr>
            </a:glow>
          </a:effectLst>
        </p:spPr>
        <p:txBody>
          <a:bodyPr wrap="square" rtlCol="0">
            <a:spAutoFit/>
          </a:bodyPr>
          <a:lstStyle/>
          <a:p>
            <a:r>
              <a:rPr lang="it-IT" sz="2400" b="1" dirty="0">
                <a:solidFill>
                  <a:schemeClr val="bg2">
                    <a:lumMod val="50000"/>
                  </a:schemeClr>
                </a:solidFill>
              </a:rPr>
              <a:t>https://inspire.ec.europa.eu/codelist/PhenomenonTypeValue</a:t>
            </a:r>
            <a:endParaRPr lang="it-IT" sz="2400" b="1" dirty="0">
              <a:solidFill>
                <a:schemeClr val="bg2">
                  <a:lumMod val="50000"/>
                </a:schemeClr>
              </a:solidFill>
              <a:effectLst/>
            </a:endParaRPr>
          </a:p>
        </p:txBody>
      </p:sp>
      <p:cxnSp>
        <p:nvCxnSpPr>
          <p:cNvPr id="15" name="Connettore diritto 14">
            <a:extLst>
              <a:ext uri="{FF2B5EF4-FFF2-40B4-BE49-F238E27FC236}">
                <a16:creationId xmlns:a16="http://schemas.microsoft.com/office/drawing/2014/main" id="{36CD4327-97FB-D10B-471B-5E843DFA3865}"/>
              </a:ext>
            </a:extLst>
          </p:cNvPr>
          <p:cNvCxnSpPr>
            <a:cxnSpLocks/>
          </p:cNvCxnSpPr>
          <p:nvPr/>
        </p:nvCxnSpPr>
        <p:spPr>
          <a:xfrm>
            <a:off x="3794760" y="3243649"/>
            <a:ext cx="706374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 name="Connettore diritto 16">
            <a:extLst>
              <a:ext uri="{FF2B5EF4-FFF2-40B4-BE49-F238E27FC236}">
                <a16:creationId xmlns:a16="http://schemas.microsoft.com/office/drawing/2014/main" id="{5F086DAF-CF09-5C37-BAE9-3CB00B60AA5D}"/>
              </a:ext>
            </a:extLst>
          </p:cNvPr>
          <p:cNvCxnSpPr>
            <a:cxnSpLocks/>
          </p:cNvCxnSpPr>
          <p:nvPr/>
        </p:nvCxnSpPr>
        <p:spPr>
          <a:xfrm>
            <a:off x="3794760" y="4411363"/>
            <a:ext cx="706374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8" name="Connettore diritto 17">
            <a:extLst>
              <a:ext uri="{FF2B5EF4-FFF2-40B4-BE49-F238E27FC236}">
                <a16:creationId xmlns:a16="http://schemas.microsoft.com/office/drawing/2014/main" id="{37F04FB6-1701-78A4-9DB0-865C2E36D17D}"/>
              </a:ext>
            </a:extLst>
          </p:cNvPr>
          <p:cNvCxnSpPr>
            <a:cxnSpLocks/>
          </p:cNvCxnSpPr>
          <p:nvPr/>
        </p:nvCxnSpPr>
        <p:spPr>
          <a:xfrm>
            <a:off x="3870960" y="5579076"/>
            <a:ext cx="698754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2" name="Connettore diritto 21">
            <a:extLst>
              <a:ext uri="{FF2B5EF4-FFF2-40B4-BE49-F238E27FC236}">
                <a16:creationId xmlns:a16="http://schemas.microsoft.com/office/drawing/2014/main" id="{4315BF31-8912-6D49-544D-167B66A8F1CD}"/>
              </a:ext>
            </a:extLst>
          </p:cNvPr>
          <p:cNvCxnSpPr>
            <a:cxnSpLocks/>
          </p:cNvCxnSpPr>
          <p:nvPr/>
        </p:nvCxnSpPr>
        <p:spPr>
          <a:xfrm>
            <a:off x="5948545" y="2249722"/>
            <a:ext cx="0" cy="4195362"/>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4" name="Connettore diritto 23">
            <a:extLst>
              <a:ext uri="{FF2B5EF4-FFF2-40B4-BE49-F238E27FC236}">
                <a16:creationId xmlns:a16="http://schemas.microsoft.com/office/drawing/2014/main" id="{950EF274-B20A-5FB0-F63D-C2DCDAA35313}"/>
              </a:ext>
            </a:extLst>
          </p:cNvPr>
          <p:cNvCxnSpPr>
            <a:cxnSpLocks/>
          </p:cNvCxnSpPr>
          <p:nvPr/>
        </p:nvCxnSpPr>
        <p:spPr>
          <a:xfrm>
            <a:off x="8440285" y="2211346"/>
            <a:ext cx="0" cy="4195362"/>
          </a:xfrm>
          <a:prstGeom prst="line">
            <a:avLst/>
          </a:prstGeom>
          <a:ln w="38100"/>
        </p:spPr>
        <p:style>
          <a:lnRef idx="2">
            <a:schemeClr val="accent1"/>
          </a:lnRef>
          <a:fillRef idx="0">
            <a:schemeClr val="accent1"/>
          </a:fillRef>
          <a:effectRef idx="1">
            <a:schemeClr val="accent1"/>
          </a:effectRef>
          <a:fontRef idx="minor">
            <a:schemeClr val="tx1"/>
          </a:fontRef>
        </p:style>
      </p:cxnSp>
      <p:grpSp>
        <p:nvGrpSpPr>
          <p:cNvPr id="43" name="Gruppo 42">
            <a:extLst>
              <a:ext uri="{FF2B5EF4-FFF2-40B4-BE49-F238E27FC236}">
                <a16:creationId xmlns:a16="http://schemas.microsoft.com/office/drawing/2014/main" id="{AAA02372-5E65-1E91-9504-0543FBD101D9}"/>
              </a:ext>
            </a:extLst>
          </p:cNvPr>
          <p:cNvGrpSpPr/>
          <p:nvPr/>
        </p:nvGrpSpPr>
        <p:grpSpPr>
          <a:xfrm>
            <a:off x="4417825" y="2100090"/>
            <a:ext cx="5570763" cy="1200329"/>
            <a:chOff x="4417825" y="2100090"/>
            <a:chExt cx="5570763" cy="1200329"/>
          </a:xfrm>
        </p:grpSpPr>
        <p:sp>
          <p:nvSpPr>
            <p:cNvPr id="31" name="CasellaDiTesto 30">
              <a:extLst>
                <a:ext uri="{FF2B5EF4-FFF2-40B4-BE49-F238E27FC236}">
                  <a16:creationId xmlns:a16="http://schemas.microsoft.com/office/drawing/2014/main" id="{070B2596-071C-8468-2803-6DAE94ABA521}"/>
                </a:ext>
              </a:extLst>
            </p:cNvPr>
            <p:cNvSpPr txBox="1"/>
            <p:nvPr/>
          </p:nvSpPr>
          <p:spPr>
            <a:xfrm>
              <a:off x="4417825" y="2100090"/>
              <a:ext cx="678391" cy="1200329"/>
            </a:xfrm>
            <a:prstGeom prst="rect">
              <a:avLst/>
            </a:prstGeom>
            <a:noFill/>
          </p:spPr>
          <p:txBody>
            <a:bodyPr wrap="none" rtlCol="0">
              <a:spAutoFit/>
            </a:bodyPr>
            <a:lstStyle/>
            <a:p>
              <a:r>
                <a:rPr lang="it-IT" sz="7200" b="1">
                  <a:solidFill>
                    <a:schemeClr val="accent2"/>
                  </a:solidFill>
                </a:rPr>
                <a:t>0</a:t>
              </a:r>
            </a:p>
          </p:txBody>
        </p:sp>
        <p:sp>
          <p:nvSpPr>
            <p:cNvPr id="32" name="CasellaDiTesto 31">
              <a:extLst>
                <a:ext uri="{FF2B5EF4-FFF2-40B4-BE49-F238E27FC236}">
                  <a16:creationId xmlns:a16="http://schemas.microsoft.com/office/drawing/2014/main" id="{4147F215-DDE3-6B79-4257-2992C4349C77}"/>
                </a:ext>
              </a:extLst>
            </p:cNvPr>
            <p:cNvSpPr txBox="1"/>
            <p:nvPr/>
          </p:nvSpPr>
          <p:spPr>
            <a:xfrm>
              <a:off x="6370286" y="2100090"/>
              <a:ext cx="1665841" cy="1200329"/>
            </a:xfrm>
            <a:prstGeom prst="rect">
              <a:avLst/>
            </a:prstGeom>
            <a:noFill/>
          </p:spPr>
          <p:txBody>
            <a:bodyPr wrap="none" rtlCol="0">
              <a:spAutoFit/>
            </a:bodyPr>
            <a:lstStyle/>
            <a:p>
              <a:r>
                <a:rPr lang="it-IT" sz="7200" b="1">
                  <a:solidFill>
                    <a:schemeClr val="accent2"/>
                  </a:solidFill>
                </a:rPr>
                <a:t>133</a:t>
              </a:r>
            </a:p>
          </p:txBody>
        </p:sp>
        <p:sp>
          <p:nvSpPr>
            <p:cNvPr id="33" name="CasellaDiTesto 32">
              <a:extLst>
                <a:ext uri="{FF2B5EF4-FFF2-40B4-BE49-F238E27FC236}">
                  <a16:creationId xmlns:a16="http://schemas.microsoft.com/office/drawing/2014/main" id="{1614D818-C082-9316-026A-B465BD6E5C9D}"/>
                </a:ext>
              </a:extLst>
            </p:cNvPr>
            <p:cNvSpPr txBox="1"/>
            <p:nvPr/>
          </p:nvSpPr>
          <p:spPr>
            <a:xfrm>
              <a:off x="9310197" y="2100090"/>
              <a:ext cx="678391" cy="1200329"/>
            </a:xfrm>
            <a:prstGeom prst="rect">
              <a:avLst/>
            </a:prstGeom>
            <a:noFill/>
          </p:spPr>
          <p:txBody>
            <a:bodyPr wrap="none" rtlCol="0">
              <a:spAutoFit/>
            </a:bodyPr>
            <a:lstStyle/>
            <a:p>
              <a:r>
                <a:rPr lang="it-IT" sz="7200" b="1">
                  <a:solidFill>
                    <a:schemeClr val="accent2"/>
                  </a:solidFill>
                </a:rPr>
                <a:t>0</a:t>
              </a:r>
            </a:p>
          </p:txBody>
        </p:sp>
      </p:grpSp>
      <p:grpSp>
        <p:nvGrpSpPr>
          <p:cNvPr id="44" name="Gruppo 43">
            <a:extLst>
              <a:ext uri="{FF2B5EF4-FFF2-40B4-BE49-F238E27FC236}">
                <a16:creationId xmlns:a16="http://schemas.microsoft.com/office/drawing/2014/main" id="{9163A6EE-BD73-00AE-DDA4-905CAD831FAC}"/>
              </a:ext>
            </a:extLst>
          </p:cNvPr>
          <p:cNvGrpSpPr/>
          <p:nvPr/>
        </p:nvGrpSpPr>
        <p:grpSpPr>
          <a:xfrm>
            <a:off x="4417825" y="3239918"/>
            <a:ext cx="5570763" cy="1200329"/>
            <a:chOff x="4469193" y="3211759"/>
            <a:chExt cx="5570763" cy="1200329"/>
          </a:xfrm>
        </p:grpSpPr>
        <p:sp>
          <p:nvSpPr>
            <p:cNvPr id="34" name="CasellaDiTesto 33">
              <a:extLst>
                <a:ext uri="{FF2B5EF4-FFF2-40B4-BE49-F238E27FC236}">
                  <a16:creationId xmlns:a16="http://schemas.microsoft.com/office/drawing/2014/main" id="{BF8B97B0-3C07-26F3-3863-E08C14EEE953}"/>
                </a:ext>
              </a:extLst>
            </p:cNvPr>
            <p:cNvSpPr txBox="1"/>
            <p:nvPr/>
          </p:nvSpPr>
          <p:spPr>
            <a:xfrm>
              <a:off x="4469193" y="3211759"/>
              <a:ext cx="678391" cy="1200329"/>
            </a:xfrm>
            <a:prstGeom prst="rect">
              <a:avLst/>
            </a:prstGeom>
            <a:noFill/>
          </p:spPr>
          <p:txBody>
            <a:bodyPr wrap="none" rtlCol="0">
              <a:spAutoFit/>
            </a:bodyPr>
            <a:lstStyle/>
            <a:p>
              <a:r>
                <a:rPr lang="it-IT" sz="7200" b="1">
                  <a:solidFill>
                    <a:schemeClr val="accent2"/>
                  </a:solidFill>
                </a:rPr>
                <a:t>0</a:t>
              </a:r>
            </a:p>
          </p:txBody>
        </p:sp>
        <p:sp>
          <p:nvSpPr>
            <p:cNvPr id="35" name="CasellaDiTesto 34">
              <a:extLst>
                <a:ext uri="{FF2B5EF4-FFF2-40B4-BE49-F238E27FC236}">
                  <a16:creationId xmlns:a16="http://schemas.microsoft.com/office/drawing/2014/main" id="{CCDCD67D-2732-7659-ABFF-612483C60CFD}"/>
                </a:ext>
              </a:extLst>
            </p:cNvPr>
            <p:cNvSpPr txBox="1"/>
            <p:nvPr/>
          </p:nvSpPr>
          <p:spPr>
            <a:xfrm>
              <a:off x="6915379" y="3211759"/>
              <a:ext cx="678391" cy="1200329"/>
            </a:xfrm>
            <a:prstGeom prst="rect">
              <a:avLst/>
            </a:prstGeom>
            <a:noFill/>
          </p:spPr>
          <p:txBody>
            <a:bodyPr wrap="none" rtlCol="0">
              <a:spAutoFit/>
            </a:bodyPr>
            <a:lstStyle/>
            <a:p>
              <a:r>
                <a:rPr lang="it-IT" sz="7200" b="1">
                  <a:solidFill>
                    <a:schemeClr val="accent2"/>
                  </a:solidFill>
                </a:rPr>
                <a:t>1</a:t>
              </a:r>
            </a:p>
          </p:txBody>
        </p:sp>
        <p:sp>
          <p:nvSpPr>
            <p:cNvPr id="36" name="CasellaDiTesto 35">
              <a:extLst>
                <a:ext uri="{FF2B5EF4-FFF2-40B4-BE49-F238E27FC236}">
                  <a16:creationId xmlns:a16="http://schemas.microsoft.com/office/drawing/2014/main" id="{8EAEB3D3-1857-BFA3-A008-6E8189C5DB31}"/>
                </a:ext>
              </a:extLst>
            </p:cNvPr>
            <p:cNvSpPr txBox="1"/>
            <p:nvPr/>
          </p:nvSpPr>
          <p:spPr>
            <a:xfrm>
              <a:off x="9361565" y="3211759"/>
              <a:ext cx="678391" cy="1200329"/>
            </a:xfrm>
            <a:prstGeom prst="rect">
              <a:avLst/>
            </a:prstGeom>
            <a:noFill/>
          </p:spPr>
          <p:txBody>
            <a:bodyPr wrap="none" rtlCol="0">
              <a:spAutoFit/>
            </a:bodyPr>
            <a:lstStyle/>
            <a:p>
              <a:r>
                <a:rPr lang="it-IT" sz="7200" b="1">
                  <a:solidFill>
                    <a:schemeClr val="accent2"/>
                  </a:solidFill>
                </a:rPr>
                <a:t>3</a:t>
              </a:r>
            </a:p>
          </p:txBody>
        </p:sp>
      </p:grpSp>
      <p:grpSp>
        <p:nvGrpSpPr>
          <p:cNvPr id="45" name="Gruppo 44">
            <a:extLst>
              <a:ext uri="{FF2B5EF4-FFF2-40B4-BE49-F238E27FC236}">
                <a16:creationId xmlns:a16="http://schemas.microsoft.com/office/drawing/2014/main" id="{082E94ED-72EA-9364-A10B-8333266DBD0A}"/>
              </a:ext>
            </a:extLst>
          </p:cNvPr>
          <p:cNvGrpSpPr/>
          <p:nvPr/>
        </p:nvGrpSpPr>
        <p:grpSpPr>
          <a:xfrm>
            <a:off x="4417825" y="4379746"/>
            <a:ext cx="5570763" cy="1200329"/>
            <a:chOff x="4487971" y="4401843"/>
            <a:chExt cx="5570763" cy="1200329"/>
          </a:xfrm>
        </p:grpSpPr>
        <p:sp>
          <p:nvSpPr>
            <p:cNvPr id="37" name="CasellaDiTesto 36">
              <a:extLst>
                <a:ext uri="{FF2B5EF4-FFF2-40B4-BE49-F238E27FC236}">
                  <a16:creationId xmlns:a16="http://schemas.microsoft.com/office/drawing/2014/main" id="{06F7799A-318B-1286-4CF8-19D539B747DE}"/>
                </a:ext>
              </a:extLst>
            </p:cNvPr>
            <p:cNvSpPr txBox="1"/>
            <p:nvPr/>
          </p:nvSpPr>
          <p:spPr>
            <a:xfrm>
              <a:off x="4487971" y="4401843"/>
              <a:ext cx="678391" cy="1200329"/>
            </a:xfrm>
            <a:prstGeom prst="rect">
              <a:avLst/>
            </a:prstGeom>
            <a:noFill/>
          </p:spPr>
          <p:txBody>
            <a:bodyPr wrap="none" rtlCol="0">
              <a:spAutoFit/>
            </a:bodyPr>
            <a:lstStyle/>
            <a:p>
              <a:r>
                <a:rPr lang="it-IT" sz="7200" b="1">
                  <a:solidFill>
                    <a:schemeClr val="accent2"/>
                  </a:solidFill>
                </a:rPr>
                <a:t>0</a:t>
              </a:r>
            </a:p>
          </p:txBody>
        </p:sp>
        <p:sp>
          <p:nvSpPr>
            <p:cNvPr id="38" name="CasellaDiTesto 37">
              <a:extLst>
                <a:ext uri="{FF2B5EF4-FFF2-40B4-BE49-F238E27FC236}">
                  <a16:creationId xmlns:a16="http://schemas.microsoft.com/office/drawing/2014/main" id="{6074374A-0425-4887-D8D9-F7A2458E08D7}"/>
                </a:ext>
              </a:extLst>
            </p:cNvPr>
            <p:cNvSpPr txBox="1"/>
            <p:nvPr/>
          </p:nvSpPr>
          <p:spPr>
            <a:xfrm>
              <a:off x="6934157" y="4401843"/>
              <a:ext cx="678391" cy="1200329"/>
            </a:xfrm>
            <a:prstGeom prst="rect">
              <a:avLst/>
            </a:prstGeom>
            <a:noFill/>
          </p:spPr>
          <p:txBody>
            <a:bodyPr wrap="none" rtlCol="0">
              <a:spAutoFit/>
            </a:bodyPr>
            <a:lstStyle/>
            <a:p>
              <a:r>
                <a:rPr lang="it-IT" sz="7200" b="1">
                  <a:solidFill>
                    <a:schemeClr val="accent2"/>
                  </a:solidFill>
                </a:rPr>
                <a:t>9</a:t>
              </a:r>
            </a:p>
          </p:txBody>
        </p:sp>
        <p:sp>
          <p:nvSpPr>
            <p:cNvPr id="39" name="CasellaDiTesto 38">
              <a:extLst>
                <a:ext uri="{FF2B5EF4-FFF2-40B4-BE49-F238E27FC236}">
                  <a16:creationId xmlns:a16="http://schemas.microsoft.com/office/drawing/2014/main" id="{EF63280C-F238-4F6B-6D7C-739A2477FBF1}"/>
                </a:ext>
              </a:extLst>
            </p:cNvPr>
            <p:cNvSpPr txBox="1"/>
            <p:nvPr/>
          </p:nvSpPr>
          <p:spPr>
            <a:xfrm>
              <a:off x="9380343" y="4401843"/>
              <a:ext cx="678391" cy="1200329"/>
            </a:xfrm>
            <a:prstGeom prst="rect">
              <a:avLst/>
            </a:prstGeom>
            <a:noFill/>
          </p:spPr>
          <p:txBody>
            <a:bodyPr wrap="none" rtlCol="0">
              <a:spAutoFit/>
            </a:bodyPr>
            <a:lstStyle/>
            <a:p>
              <a:r>
                <a:rPr lang="it-IT" sz="7200" b="1">
                  <a:solidFill>
                    <a:schemeClr val="accent2"/>
                  </a:solidFill>
                </a:rPr>
                <a:t>0</a:t>
              </a:r>
            </a:p>
          </p:txBody>
        </p:sp>
      </p:grpSp>
      <p:grpSp>
        <p:nvGrpSpPr>
          <p:cNvPr id="46" name="Gruppo 45">
            <a:extLst>
              <a:ext uri="{FF2B5EF4-FFF2-40B4-BE49-F238E27FC236}">
                <a16:creationId xmlns:a16="http://schemas.microsoft.com/office/drawing/2014/main" id="{1D9B9B37-727D-D667-C9BF-BB0BEF7F339B}"/>
              </a:ext>
            </a:extLst>
          </p:cNvPr>
          <p:cNvGrpSpPr/>
          <p:nvPr/>
        </p:nvGrpSpPr>
        <p:grpSpPr>
          <a:xfrm>
            <a:off x="4417825" y="5519575"/>
            <a:ext cx="5570763" cy="1200329"/>
            <a:chOff x="4503320" y="5519575"/>
            <a:chExt cx="5570763" cy="1200329"/>
          </a:xfrm>
        </p:grpSpPr>
        <p:sp>
          <p:nvSpPr>
            <p:cNvPr id="40" name="CasellaDiTesto 39">
              <a:extLst>
                <a:ext uri="{FF2B5EF4-FFF2-40B4-BE49-F238E27FC236}">
                  <a16:creationId xmlns:a16="http://schemas.microsoft.com/office/drawing/2014/main" id="{62331447-E761-0CE9-F498-FAF3B652CAA3}"/>
                </a:ext>
              </a:extLst>
            </p:cNvPr>
            <p:cNvSpPr txBox="1"/>
            <p:nvPr/>
          </p:nvSpPr>
          <p:spPr>
            <a:xfrm>
              <a:off x="4503320" y="5519575"/>
              <a:ext cx="678391" cy="1200329"/>
            </a:xfrm>
            <a:prstGeom prst="rect">
              <a:avLst/>
            </a:prstGeom>
            <a:noFill/>
          </p:spPr>
          <p:txBody>
            <a:bodyPr wrap="none" rtlCol="0">
              <a:spAutoFit/>
            </a:bodyPr>
            <a:lstStyle/>
            <a:p>
              <a:r>
                <a:rPr lang="it-IT" sz="7200" b="1">
                  <a:solidFill>
                    <a:schemeClr val="accent2"/>
                  </a:solidFill>
                </a:rPr>
                <a:t>0</a:t>
              </a:r>
            </a:p>
          </p:txBody>
        </p:sp>
        <p:sp>
          <p:nvSpPr>
            <p:cNvPr id="41" name="CasellaDiTesto 40">
              <a:extLst>
                <a:ext uri="{FF2B5EF4-FFF2-40B4-BE49-F238E27FC236}">
                  <a16:creationId xmlns:a16="http://schemas.microsoft.com/office/drawing/2014/main" id="{A2AD70DA-514B-0BED-23D7-58540255406E}"/>
                </a:ext>
              </a:extLst>
            </p:cNvPr>
            <p:cNvSpPr txBox="1"/>
            <p:nvPr/>
          </p:nvSpPr>
          <p:spPr>
            <a:xfrm>
              <a:off x="6702644" y="5519575"/>
              <a:ext cx="1172116" cy="1200329"/>
            </a:xfrm>
            <a:prstGeom prst="rect">
              <a:avLst/>
            </a:prstGeom>
            <a:noFill/>
          </p:spPr>
          <p:txBody>
            <a:bodyPr wrap="none" rtlCol="0">
              <a:spAutoFit/>
            </a:bodyPr>
            <a:lstStyle/>
            <a:p>
              <a:r>
                <a:rPr lang="it-IT" sz="7200" b="1">
                  <a:solidFill>
                    <a:schemeClr val="accent2"/>
                  </a:solidFill>
                </a:rPr>
                <a:t>11</a:t>
              </a:r>
            </a:p>
          </p:txBody>
        </p:sp>
        <p:sp>
          <p:nvSpPr>
            <p:cNvPr id="42" name="CasellaDiTesto 41">
              <a:extLst>
                <a:ext uri="{FF2B5EF4-FFF2-40B4-BE49-F238E27FC236}">
                  <a16:creationId xmlns:a16="http://schemas.microsoft.com/office/drawing/2014/main" id="{65E8AAB9-9782-D9ED-2646-99D5DBF0D03D}"/>
                </a:ext>
              </a:extLst>
            </p:cNvPr>
            <p:cNvSpPr txBox="1"/>
            <p:nvPr/>
          </p:nvSpPr>
          <p:spPr>
            <a:xfrm>
              <a:off x="9395692" y="5519575"/>
              <a:ext cx="678391" cy="1200329"/>
            </a:xfrm>
            <a:prstGeom prst="rect">
              <a:avLst/>
            </a:prstGeom>
            <a:noFill/>
          </p:spPr>
          <p:txBody>
            <a:bodyPr wrap="none" rtlCol="0">
              <a:spAutoFit/>
            </a:bodyPr>
            <a:lstStyle/>
            <a:p>
              <a:r>
                <a:rPr lang="it-IT" sz="7200" b="1">
                  <a:solidFill>
                    <a:schemeClr val="accent2"/>
                  </a:solidFill>
                </a:rPr>
                <a:t>3</a:t>
              </a:r>
            </a:p>
          </p:txBody>
        </p:sp>
      </p:grpSp>
      <p:pic>
        <p:nvPicPr>
          <p:cNvPr id="3074" name="Picture 2" descr="INSPIRE edistää paikkatietojen saatavuutta ja yhteentoimivuutta ...">
            <a:extLst>
              <a:ext uri="{FF2B5EF4-FFF2-40B4-BE49-F238E27FC236}">
                <a16:creationId xmlns:a16="http://schemas.microsoft.com/office/drawing/2014/main" id="{41DE8EC3-445F-ABE2-A250-A7584F498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79" y="144097"/>
            <a:ext cx="2233686" cy="2233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37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arn(outVertical)">
                                      <p:cBhvr>
                                        <p:cTn id="42" dur="500"/>
                                        <p:tgtEl>
                                          <p:spTgt spid="15"/>
                                        </p:tgtEl>
                                      </p:cBhvr>
                                    </p:animEffect>
                                  </p:childTnLst>
                                </p:cTn>
                              </p:par>
                            </p:childTnLst>
                          </p:cTn>
                        </p:par>
                        <p:par>
                          <p:cTn id="43" fill="hold">
                            <p:stCondLst>
                              <p:cond delay="500"/>
                            </p:stCondLst>
                            <p:childTnLst>
                              <p:par>
                                <p:cTn id="44" presetID="16" presetClass="entr" presetSubtype="37" fill="hold"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arn(outVertical)">
                                      <p:cBhvr>
                                        <p:cTn id="46" dur="500"/>
                                        <p:tgtEl>
                                          <p:spTgt spid="17"/>
                                        </p:tgtEl>
                                      </p:cBhvr>
                                    </p:animEffect>
                                  </p:childTnLst>
                                </p:cTn>
                              </p:par>
                            </p:childTnLst>
                          </p:cTn>
                        </p:par>
                        <p:par>
                          <p:cTn id="47" fill="hold">
                            <p:stCondLst>
                              <p:cond delay="1000"/>
                            </p:stCondLst>
                            <p:childTnLst>
                              <p:par>
                                <p:cTn id="48" presetID="16" presetClass="entr" presetSubtype="37"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barn(outVertical)">
                                      <p:cBhvr>
                                        <p:cTn id="50" dur="500"/>
                                        <p:tgtEl>
                                          <p:spTgt spid="18"/>
                                        </p:tgtEl>
                                      </p:cBhvr>
                                    </p:animEffect>
                                  </p:childTnLst>
                                </p:cTn>
                              </p:par>
                            </p:childTnLst>
                          </p:cTn>
                        </p:par>
                        <p:par>
                          <p:cTn id="51" fill="hold">
                            <p:stCondLst>
                              <p:cond delay="1500"/>
                            </p:stCondLst>
                            <p:childTnLst>
                              <p:par>
                                <p:cTn id="52" presetID="16" presetClass="entr" presetSubtype="42" fill="hold"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barn(outHorizontal)">
                                      <p:cBhvr>
                                        <p:cTn id="54" dur="500"/>
                                        <p:tgtEl>
                                          <p:spTgt spid="22"/>
                                        </p:tgtEl>
                                      </p:cBhvr>
                                    </p:animEffect>
                                  </p:childTnLst>
                                </p:cTn>
                              </p:par>
                            </p:childTnLst>
                          </p:cTn>
                        </p:par>
                        <p:par>
                          <p:cTn id="55" fill="hold">
                            <p:stCondLst>
                              <p:cond delay="2000"/>
                            </p:stCondLst>
                            <p:childTnLst>
                              <p:par>
                                <p:cTn id="56" presetID="16" presetClass="entr" presetSubtype="42" fill="hold" nodeType="after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barn(outHorizontal)">
                                      <p:cBhvr>
                                        <p:cTn id="58" dur="500"/>
                                        <p:tgtEl>
                                          <p:spTgt spid="24"/>
                                        </p:tgtEl>
                                      </p:cBhvr>
                                    </p:animEffect>
                                  </p:childTnLst>
                                </p:cTn>
                              </p:par>
                            </p:childTnLst>
                          </p:cTn>
                        </p:par>
                        <p:par>
                          <p:cTn id="59" fill="hold">
                            <p:stCondLst>
                              <p:cond delay="2500"/>
                            </p:stCondLst>
                            <p:childTnLst>
                              <p:par>
                                <p:cTn id="60" presetID="10" presetClass="entr" presetSubtype="0" fill="hold" nodeType="after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500"/>
                                        <p:tgtEl>
                                          <p:spTgt spid="43"/>
                                        </p:tgtEl>
                                      </p:cBhvr>
                                    </p:animEffect>
                                  </p:childTnLst>
                                </p:cTn>
                              </p:par>
                            </p:childTnLst>
                          </p:cTn>
                        </p:par>
                        <p:par>
                          <p:cTn id="63" fill="hold">
                            <p:stCondLst>
                              <p:cond delay="3000"/>
                            </p:stCondLst>
                            <p:childTnLst>
                              <p:par>
                                <p:cTn id="64" presetID="10" presetClass="entr" presetSubtype="0" fill="hold" nodeType="after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childTnLst>
                          </p:cTn>
                        </p:par>
                        <p:par>
                          <p:cTn id="67" fill="hold">
                            <p:stCondLst>
                              <p:cond delay="3500"/>
                            </p:stCondLst>
                            <p:childTnLst>
                              <p:par>
                                <p:cTn id="68" presetID="10" presetClass="entr" presetSubtype="0" fill="hold" nodeType="after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childTnLst>
                          </p:cTn>
                        </p:par>
                        <p:par>
                          <p:cTn id="71" fill="hold">
                            <p:stCondLst>
                              <p:cond delay="4000"/>
                            </p:stCondLst>
                            <p:childTnLst>
                              <p:par>
                                <p:cTn id="72" presetID="10" presetClass="entr" presetSubtype="0" fill="hold" nodeType="after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6ED97B04-F6D6-D431-073D-5C9B0D9848C8}"/>
              </a:ext>
            </a:extLst>
          </p:cNvPr>
          <p:cNvPicPr>
            <a:picLocks noChangeAspect="1"/>
          </p:cNvPicPr>
          <p:nvPr/>
        </p:nvPicPr>
        <p:blipFill>
          <a:blip r:embed="rId2"/>
          <a:stretch>
            <a:fillRect/>
          </a:stretch>
        </p:blipFill>
        <p:spPr>
          <a:xfrm>
            <a:off x="66675" y="125451"/>
            <a:ext cx="5924550" cy="4800600"/>
          </a:xfrm>
          <a:prstGeom prst="rect">
            <a:avLst/>
          </a:prstGeom>
        </p:spPr>
      </p:pic>
      <p:pic>
        <p:nvPicPr>
          <p:cNvPr id="5" name="Immagine 4">
            <a:extLst>
              <a:ext uri="{FF2B5EF4-FFF2-40B4-BE49-F238E27FC236}">
                <a16:creationId xmlns:a16="http://schemas.microsoft.com/office/drawing/2014/main" id="{89F06BC0-6069-D0EF-864E-454CC6B1A08D}"/>
              </a:ext>
            </a:extLst>
          </p:cNvPr>
          <p:cNvPicPr>
            <a:picLocks noChangeAspect="1"/>
          </p:cNvPicPr>
          <p:nvPr/>
        </p:nvPicPr>
        <p:blipFill>
          <a:blip r:embed="rId3"/>
          <a:stretch>
            <a:fillRect/>
          </a:stretch>
        </p:blipFill>
        <p:spPr>
          <a:xfrm>
            <a:off x="5991225" y="1447800"/>
            <a:ext cx="6200775" cy="5410200"/>
          </a:xfrm>
          <a:prstGeom prst="rect">
            <a:avLst/>
          </a:prstGeom>
        </p:spPr>
      </p:pic>
      <p:sp>
        <p:nvSpPr>
          <p:cNvPr id="6" name="Rettangolo con angoli arrotondati 5">
            <a:extLst>
              <a:ext uri="{FF2B5EF4-FFF2-40B4-BE49-F238E27FC236}">
                <a16:creationId xmlns:a16="http://schemas.microsoft.com/office/drawing/2014/main" id="{1FCF67E2-8596-241E-A63D-354596C896F6}"/>
              </a:ext>
            </a:extLst>
          </p:cNvPr>
          <p:cNvSpPr/>
          <p:nvPr/>
        </p:nvSpPr>
        <p:spPr>
          <a:xfrm>
            <a:off x="6096000" y="3686995"/>
            <a:ext cx="2847278" cy="830766"/>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603325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FAEC1BA-1749-8795-7A49-148B96E3502B}"/>
              </a:ext>
            </a:extLst>
          </p:cNvPr>
          <p:cNvPicPr>
            <a:picLocks noChangeAspect="1"/>
          </p:cNvPicPr>
          <p:nvPr/>
        </p:nvPicPr>
        <p:blipFill>
          <a:blip r:embed="rId2"/>
          <a:stretch>
            <a:fillRect/>
          </a:stretch>
        </p:blipFill>
        <p:spPr>
          <a:xfrm>
            <a:off x="2623236" y="0"/>
            <a:ext cx="9568764" cy="6858000"/>
          </a:xfrm>
          <a:prstGeom prst="rect">
            <a:avLst/>
          </a:prstGeom>
        </p:spPr>
      </p:pic>
    </p:spTree>
    <p:extLst>
      <p:ext uri="{BB962C8B-B14F-4D97-AF65-F5344CB8AC3E}">
        <p14:creationId xmlns:p14="http://schemas.microsoft.com/office/powerpoint/2010/main" val="3508627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1E8A3-2CED-FD08-1F9D-93CEE9C703CB}"/>
            </a:ext>
          </a:extLst>
        </p:cNvPr>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17AAFAE5-E492-B1E7-9C6E-CB015B5890AB}"/>
              </a:ext>
            </a:extLst>
          </p:cNvPr>
          <p:cNvSpPr txBox="1">
            <a:spLocks/>
          </p:cNvSpPr>
          <p:nvPr/>
        </p:nvSpPr>
        <p:spPr>
          <a:xfrm>
            <a:off x="1981200" y="2442928"/>
            <a:ext cx="7315200" cy="1039446"/>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rgbClr val="30B2C2"/>
                </a:solidFill>
                <a:latin typeface="Verdana" panose="020B0604030504040204" pitchFamily="34" charset="0"/>
                <a:ea typeface="Verdana" panose="020B0604030504040204" pitchFamily="34" charset="0"/>
                <a:cs typeface="+mj-cs"/>
              </a:defRPr>
            </a:lvl1pPr>
          </a:lstStyle>
          <a:p>
            <a:pPr algn="ctr"/>
            <a:r>
              <a:rPr lang="it-IT" sz="9600"/>
              <a:t>Q&amp;A TIME</a:t>
            </a:r>
          </a:p>
        </p:txBody>
      </p:sp>
      <p:sp>
        <p:nvSpPr>
          <p:cNvPr id="3" name="Footer Placeholder 4">
            <a:extLst>
              <a:ext uri="{FF2B5EF4-FFF2-40B4-BE49-F238E27FC236}">
                <a16:creationId xmlns:a16="http://schemas.microsoft.com/office/drawing/2014/main" id="{86B2FD5A-5918-2DA6-171F-EF47323B33AC}"/>
              </a:ext>
            </a:extLst>
          </p:cNvPr>
          <p:cNvSpPr>
            <a:spLocks noGrp="1"/>
          </p:cNvSpPr>
          <p:nvPr>
            <p:ph type="ftr" sz="quarter" idx="11"/>
          </p:nvPr>
        </p:nvSpPr>
        <p:spPr>
          <a:xfrm>
            <a:off x="4038600" y="6356352"/>
            <a:ext cx="4114800" cy="365125"/>
          </a:xfrm>
        </p:spPr>
        <p:txBody>
          <a:bodyPr/>
          <a:lstStyle/>
          <a:p>
            <a:pPr>
              <a:spcAft>
                <a:spcPts val="600"/>
              </a:spcAft>
            </a:pPr>
            <a:r>
              <a:rPr lang="en-US"/>
              <a:t>2nd Workshop on INSPIRE SOIL-</a:t>
            </a:r>
            <a:r>
              <a:rPr lang="en-US" err="1"/>
              <a:t>Geopackage</a:t>
            </a:r>
            <a:r>
              <a:rPr lang="en-US"/>
              <a:t> 2</a:t>
            </a:r>
            <a:r>
              <a:rPr lang="en-US" baseline="30000"/>
              <a:t>nd</a:t>
            </a:r>
            <a:r>
              <a:rPr lang="en-US"/>
              <a:t> December 2024</a:t>
            </a:r>
            <a:endParaRPr lang="en-GB"/>
          </a:p>
        </p:txBody>
      </p:sp>
    </p:spTree>
    <p:extLst>
      <p:ext uri="{BB962C8B-B14F-4D97-AF65-F5344CB8AC3E}">
        <p14:creationId xmlns:p14="http://schemas.microsoft.com/office/powerpoint/2010/main" val="1744702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106EA607-53A9-40AE-2996-8E3EC11D0EC6}"/>
              </a:ext>
            </a:extLst>
          </p:cNvPr>
          <p:cNvSpPr txBox="1">
            <a:spLocks/>
          </p:cNvSpPr>
          <p:nvPr/>
        </p:nvSpPr>
        <p:spPr>
          <a:xfrm>
            <a:off x="7311819" y="4452690"/>
            <a:ext cx="3297566" cy="1039446"/>
          </a:xfrm>
          <a:prstGeom prst="rect">
            <a:avLst/>
          </a:prstGeom>
        </p:spPr>
        <p:txBody>
          <a:bodyPr anchor="ctr">
            <a:normAutofit/>
          </a:bodyPr>
          <a:lstStyle>
            <a:lvl1pPr algn="l" defTabSz="514350" rtl="0" eaLnBrk="1" latinLnBrk="0" hangingPunct="1">
              <a:lnSpc>
                <a:spcPct val="90000"/>
              </a:lnSpc>
              <a:spcBef>
                <a:spcPct val="0"/>
              </a:spcBef>
              <a:buNone/>
              <a:defRPr sz="2475" kern="1200">
                <a:solidFill>
                  <a:srgbClr val="30B2C2"/>
                </a:solidFill>
                <a:latin typeface="Verdana" panose="020B0604030504040204" pitchFamily="34" charset="0"/>
                <a:ea typeface="Verdana" panose="020B0604030504040204" pitchFamily="34" charset="0"/>
                <a:cs typeface="+mj-cs"/>
              </a:defRPr>
            </a:lvl1pPr>
          </a:lstStyle>
          <a:p>
            <a:pPr algn="r"/>
            <a:r>
              <a:rPr lang="it-IT" sz="4400"/>
              <a:t>….tea</a:t>
            </a:r>
          </a:p>
        </p:txBody>
      </p:sp>
      <p:pic>
        <p:nvPicPr>
          <p:cNvPr id="3" name="Picture 4" descr="Tè e Biscotti: i Migliori Abbinamenti">
            <a:extLst>
              <a:ext uri="{FF2B5EF4-FFF2-40B4-BE49-F238E27FC236}">
                <a16:creationId xmlns:a16="http://schemas.microsoft.com/office/drawing/2014/main" id="{887E7440-E07F-A6FE-EEC4-E9201C9C4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7959" y="423480"/>
            <a:ext cx="5080389" cy="26569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affè al vetro o in tazzina? Pro e contro di una scelta">
            <a:extLst>
              <a:ext uri="{FF2B5EF4-FFF2-40B4-BE49-F238E27FC236}">
                <a16:creationId xmlns:a16="http://schemas.microsoft.com/office/drawing/2014/main" id="{47CC5D35-BE6C-A0F5-69C4-895CBC6C2B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903" b="14105"/>
          <a:stretch/>
        </p:blipFill>
        <p:spPr bwMode="auto">
          <a:xfrm>
            <a:off x="298163" y="3157759"/>
            <a:ext cx="5851177" cy="2421207"/>
          </a:xfrm>
          <a:prstGeom prst="rect">
            <a:avLst/>
          </a:prstGeom>
          <a:solidFill>
            <a:srgbClr val="FFFFFF"/>
          </a:solidFill>
        </p:spPr>
      </p:pic>
      <p:sp>
        <p:nvSpPr>
          <p:cNvPr id="5" name="Segnaposto contenuto 2">
            <a:extLst>
              <a:ext uri="{FF2B5EF4-FFF2-40B4-BE49-F238E27FC236}">
                <a16:creationId xmlns:a16="http://schemas.microsoft.com/office/drawing/2014/main" id="{C1685E86-2575-3D7E-56F4-B5FC3FBC4961}"/>
              </a:ext>
            </a:extLst>
          </p:cNvPr>
          <p:cNvSpPr txBox="1">
            <a:spLocks/>
          </p:cNvSpPr>
          <p:nvPr/>
        </p:nvSpPr>
        <p:spPr>
          <a:xfrm>
            <a:off x="820994" y="522688"/>
            <a:ext cx="4677129" cy="103944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rgbClr val="30B2C2"/>
                </a:solidFill>
                <a:latin typeface="Verdana" panose="020B0604030504040204" pitchFamily="34" charset="0"/>
                <a:ea typeface="Verdana" panose="020B0604030504040204" pitchFamily="34" charset="0"/>
                <a:cs typeface="+mj-cs"/>
              </a:defRPr>
            </a:lvl1pPr>
          </a:lstStyle>
          <a:p>
            <a:r>
              <a:rPr lang="it-IT" sz="4400" err="1"/>
              <a:t>Coffeeee</a:t>
            </a:r>
            <a:r>
              <a:rPr lang="it-IT" sz="4400"/>
              <a:t>…</a:t>
            </a:r>
          </a:p>
        </p:txBody>
      </p:sp>
      <p:sp>
        <p:nvSpPr>
          <p:cNvPr id="6" name="Footer Placeholder 4">
            <a:extLst>
              <a:ext uri="{FF2B5EF4-FFF2-40B4-BE49-F238E27FC236}">
                <a16:creationId xmlns:a16="http://schemas.microsoft.com/office/drawing/2014/main" id="{2417CC1E-DDFD-8AAF-5E93-D1EA68BE38EE}"/>
              </a:ext>
            </a:extLst>
          </p:cNvPr>
          <p:cNvSpPr>
            <a:spLocks noGrp="1"/>
          </p:cNvSpPr>
          <p:nvPr>
            <p:ph type="ftr" sz="quarter" idx="11"/>
          </p:nvPr>
        </p:nvSpPr>
        <p:spPr>
          <a:xfrm>
            <a:off x="4038600" y="6356352"/>
            <a:ext cx="4114800" cy="365125"/>
          </a:xfrm>
        </p:spPr>
        <p:txBody>
          <a:bodyPr/>
          <a:lstStyle/>
          <a:p>
            <a:pPr>
              <a:spcAft>
                <a:spcPts val="600"/>
              </a:spcAft>
            </a:pPr>
            <a:r>
              <a:rPr lang="en-US"/>
              <a:t>2nd Workshop on INSPIRE SOIL-</a:t>
            </a:r>
            <a:r>
              <a:rPr lang="en-US" err="1"/>
              <a:t>Geopackage</a:t>
            </a:r>
            <a:r>
              <a:rPr lang="en-US"/>
              <a:t> 2</a:t>
            </a:r>
            <a:r>
              <a:rPr lang="en-US" baseline="30000"/>
              <a:t>nd</a:t>
            </a:r>
            <a:r>
              <a:rPr lang="en-US"/>
              <a:t> December 2024</a:t>
            </a:r>
            <a:endParaRPr lang="en-GB"/>
          </a:p>
        </p:txBody>
      </p:sp>
    </p:spTree>
    <p:extLst>
      <p:ext uri="{BB962C8B-B14F-4D97-AF65-F5344CB8AC3E}">
        <p14:creationId xmlns:p14="http://schemas.microsoft.com/office/powerpoint/2010/main" val="1055617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BB37A-C0D5-4A2D-10B1-CB644AA51A0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7BB961C3-BD37-984D-C58E-8E512070E92F}"/>
              </a:ext>
            </a:extLst>
          </p:cNvPr>
          <p:cNvSpPr txBox="1"/>
          <p:nvPr/>
        </p:nvSpPr>
        <p:spPr>
          <a:xfrm>
            <a:off x="628650" y="200025"/>
            <a:ext cx="2019300" cy="600164"/>
          </a:xfrm>
          <a:prstGeom prst="rect">
            <a:avLst/>
          </a:prstGeom>
          <a:noFill/>
        </p:spPr>
        <p:txBody>
          <a:bodyPr wrap="square" rtlCol="0">
            <a:spAutoFit/>
          </a:bodyPr>
          <a:lstStyle/>
          <a:p>
            <a:r>
              <a:rPr lang="en-GB" sz="3300">
                <a:latin typeface="Verdana" panose="020B0604030504040204" pitchFamily="34" charset="0"/>
                <a:ea typeface="Verdana" panose="020B0604030504040204" pitchFamily="34" charset="0"/>
                <a:cs typeface="+mj-cs"/>
              </a:rPr>
              <a:t>Outline</a:t>
            </a:r>
          </a:p>
        </p:txBody>
      </p:sp>
      <p:sp>
        <p:nvSpPr>
          <p:cNvPr id="13" name="TextBox 12">
            <a:extLst>
              <a:ext uri="{FF2B5EF4-FFF2-40B4-BE49-F238E27FC236}">
                <a16:creationId xmlns:a16="http://schemas.microsoft.com/office/drawing/2014/main" id="{2C34E7AE-BE74-93A5-188A-5B699E525B66}"/>
              </a:ext>
            </a:extLst>
          </p:cNvPr>
          <p:cNvSpPr txBox="1"/>
          <p:nvPr/>
        </p:nvSpPr>
        <p:spPr>
          <a:xfrm>
            <a:off x="521606" y="2075856"/>
            <a:ext cx="2964544" cy="2523768"/>
          </a:xfrm>
          <a:prstGeom prst="rect">
            <a:avLst/>
          </a:prstGeom>
          <a:noFill/>
          <a:ln>
            <a:solidFill>
              <a:schemeClr val="tx1"/>
            </a:solidFill>
          </a:ln>
        </p:spPr>
        <p:txBody>
          <a:bodyPr wrap="square" lIns="91440" tIns="45720" rIns="91440" bIns="45720" rtlCol="0" anchor="t">
            <a:spAutoFit/>
          </a:bodyPr>
          <a:lstStyle/>
          <a:p>
            <a:pPr marL="342900" indent="-342900">
              <a:buFont typeface="Arial" panose="020B0604020202020204" pitchFamily="34" charset="0"/>
              <a:buChar char="•"/>
            </a:pPr>
            <a:endParaRPr lang="en-US" sz="1900">
              <a:ea typeface="Verdana"/>
            </a:endParaRPr>
          </a:p>
          <a:p>
            <a:pPr marL="342900" indent="-342900">
              <a:buFont typeface="Arial" panose="020B0604020202020204" pitchFamily="34" charset="0"/>
              <a:buChar char="•"/>
            </a:pPr>
            <a:r>
              <a:rPr lang="en-US" sz="1900" dirty="0" err="1">
                <a:latin typeface="+mn-lt"/>
                <a:ea typeface="Verdana"/>
              </a:rPr>
              <a:t>Mentimeter</a:t>
            </a:r>
            <a:r>
              <a:rPr lang="en-US" sz="1900" dirty="0">
                <a:latin typeface="+mn-lt"/>
                <a:ea typeface="Verdana"/>
              </a:rPr>
              <a:t> results </a:t>
            </a:r>
            <a:endParaRPr lang="en-US"/>
          </a:p>
          <a:p>
            <a:pPr marL="342900" indent="-342900">
              <a:buFont typeface="Arial" panose="020B0604020202020204" pitchFamily="34" charset="0"/>
              <a:buChar char="•"/>
            </a:pPr>
            <a:r>
              <a:rPr lang="en-US" sz="1900" dirty="0">
                <a:ea typeface="Verdana"/>
              </a:rPr>
              <a:t>L</a:t>
            </a:r>
            <a:r>
              <a:rPr lang="en-US" sz="1900" dirty="0">
                <a:latin typeface="+mn-lt"/>
                <a:ea typeface="Verdana"/>
              </a:rPr>
              <a:t>esson learnt</a:t>
            </a:r>
            <a:endParaRPr lang="en-US" sz="1900">
              <a:latin typeface="+mn-lt"/>
              <a:ea typeface="Verdana"/>
              <a:cs typeface="Calibri"/>
            </a:endParaRPr>
          </a:p>
          <a:p>
            <a:pPr marL="342900" indent="-342900">
              <a:buFont typeface="Arial" panose="020B0604020202020204" pitchFamily="34" charset="0"/>
              <a:buChar char="•"/>
            </a:pPr>
            <a:endParaRPr lang="en-US" sz="1900">
              <a:solidFill>
                <a:srgbClr val="5B9BD5"/>
              </a:solidFill>
              <a:latin typeface="+mn-lt"/>
              <a:ea typeface="Verdana"/>
              <a:cs typeface="Calibri" panose="020F0502020204030204"/>
            </a:endParaRPr>
          </a:p>
          <a:p>
            <a:pPr marL="342900" indent="-342900">
              <a:buFont typeface="Arial" panose="020B0604020202020204" pitchFamily="34" charset="0"/>
              <a:buChar char="•"/>
            </a:pPr>
            <a:endParaRPr lang="en-US" sz="1900" dirty="0">
              <a:solidFill>
                <a:srgbClr val="5B9BD5"/>
              </a:solidFill>
              <a:ea typeface="Verdana"/>
            </a:endParaRPr>
          </a:p>
          <a:p>
            <a:pPr marL="342900" indent="-342900">
              <a:buFont typeface="Arial" panose="020B0604020202020204" pitchFamily="34" charset="0"/>
              <a:buChar char="•"/>
            </a:pPr>
            <a:endParaRPr lang="en-US" sz="1200">
              <a:solidFill>
                <a:srgbClr val="5B9BD5"/>
              </a:solidFill>
              <a:latin typeface="+mn-lt"/>
              <a:ea typeface="Verdana"/>
              <a:cs typeface="Calibri" panose="020F0502020204030204"/>
            </a:endParaRPr>
          </a:p>
          <a:p>
            <a:pPr marL="342900" indent="-342900">
              <a:buFont typeface="Arial" panose="020B0604020202020204" pitchFamily="34" charset="0"/>
              <a:buChar char="•"/>
            </a:pPr>
            <a:endParaRPr lang="en-US" sz="1400">
              <a:solidFill>
                <a:srgbClr val="5B9BD5"/>
              </a:solidFill>
              <a:latin typeface="+mn-lt"/>
              <a:ea typeface="Verdana"/>
              <a:cs typeface="Calibri" panose="020F0502020204030204"/>
            </a:endParaRPr>
          </a:p>
          <a:p>
            <a:endParaRPr lang="en-US" sz="1900">
              <a:solidFill>
                <a:srgbClr val="5B9BD5"/>
              </a:solidFill>
              <a:ea typeface="Verdana"/>
              <a:cs typeface="Calibri" panose="020F0502020204030204"/>
            </a:endParaRPr>
          </a:p>
          <a:p>
            <a:endParaRPr lang="en-GB">
              <a:solidFill>
                <a:srgbClr val="000000"/>
              </a:solidFill>
              <a:latin typeface="+mn-lt"/>
              <a:ea typeface="Calibri" panose="020F0502020204030204"/>
              <a:cs typeface="Calibri" panose="020F0502020204030204"/>
            </a:endParaRPr>
          </a:p>
        </p:txBody>
      </p:sp>
      <p:sp>
        <p:nvSpPr>
          <p:cNvPr id="14" name="TextBox 13">
            <a:extLst>
              <a:ext uri="{FF2B5EF4-FFF2-40B4-BE49-F238E27FC236}">
                <a16:creationId xmlns:a16="http://schemas.microsoft.com/office/drawing/2014/main" id="{36D9357C-9B84-E999-A19F-95B13EF14F5E}"/>
              </a:ext>
            </a:extLst>
          </p:cNvPr>
          <p:cNvSpPr txBox="1"/>
          <p:nvPr/>
        </p:nvSpPr>
        <p:spPr>
          <a:xfrm>
            <a:off x="523875" y="1152525"/>
            <a:ext cx="2962275" cy="369332"/>
          </a:xfrm>
          <a:prstGeom prst="rect">
            <a:avLst/>
          </a:prstGeom>
          <a:noFill/>
          <a:ln>
            <a:solidFill>
              <a:schemeClr val="tx1"/>
            </a:solidFill>
          </a:ln>
        </p:spPr>
        <p:txBody>
          <a:bodyPr wrap="square" lIns="91440" tIns="45720" rIns="91440" bIns="45720" rtlCol="0" anchor="t">
            <a:spAutoFit/>
          </a:bodyPr>
          <a:lstStyle/>
          <a:p>
            <a:r>
              <a:rPr lang="it-IT" b="1" dirty="0">
                <a:ea typeface="Verdana"/>
              </a:rPr>
              <a:t>First </a:t>
            </a:r>
            <a:r>
              <a:rPr lang="it-IT" sz="1800" b="1" dirty="0">
                <a:latin typeface="+mn-lt"/>
                <a:ea typeface="Verdana"/>
              </a:rPr>
              <a:t>workshop </a:t>
            </a:r>
            <a:r>
              <a:rPr lang="it-IT" sz="1800" b="1" dirty="0" err="1">
                <a:latin typeface="+mn-lt"/>
                <a:ea typeface="Verdana"/>
              </a:rPr>
              <a:t>wrap</a:t>
            </a:r>
            <a:r>
              <a:rPr lang="it-IT" sz="1800" b="1" dirty="0">
                <a:latin typeface="+mn-lt"/>
                <a:ea typeface="Verdana"/>
              </a:rPr>
              <a:t>-up</a:t>
            </a:r>
            <a:endParaRPr lang="en-US" sz="1800" b="1" dirty="0">
              <a:latin typeface="+mn-lt"/>
              <a:ea typeface="Verdana"/>
              <a:cs typeface="Calibri"/>
            </a:endParaRPr>
          </a:p>
        </p:txBody>
      </p:sp>
      <p:sp>
        <p:nvSpPr>
          <p:cNvPr id="15" name="TextBox 14">
            <a:extLst>
              <a:ext uri="{FF2B5EF4-FFF2-40B4-BE49-F238E27FC236}">
                <a16:creationId xmlns:a16="http://schemas.microsoft.com/office/drawing/2014/main" id="{03C76B73-893B-FFE7-532F-6BBBCF4B693A}"/>
              </a:ext>
            </a:extLst>
          </p:cNvPr>
          <p:cNvSpPr txBox="1"/>
          <p:nvPr/>
        </p:nvSpPr>
        <p:spPr>
          <a:xfrm>
            <a:off x="561975" y="844417"/>
            <a:ext cx="1952625" cy="384721"/>
          </a:xfrm>
          <a:prstGeom prst="rect">
            <a:avLst/>
          </a:prstGeom>
          <a:noFill/>
        </p:spPr>
        <p:txBody>
          <a:bodyPr wrap="square" rtlCol="0">
            <a:spAutoFit/>
          </a:bodyPr>
          <a:lstStyle/>
          <a:p>
            <a:r>
              <a:rPr lang="en-US" sz="1900">
                <a:solidFill>
                  <a:srgbClr val="5B9BD5"/>
                </a:solidFill>
                <a:ea typeface="Verdana"/>
              </a:rPr>
              <a:t>11:05 -11:15</a:t>
            </a:r>
            <a:endParaRPr lang="en-GB" sz="1900">
              <a:solidFill>
                <a:srgbClr val="5B9BD5"/>
              </a:solidFill>
              <a:ea typeface="Verdana"/>
            </a:endParaRPr>
          </a:p>
        </p:txBody>
      </p:sp>
      <p:sp>
        <p:nvSpPr>
          <p:cNvPr id="16" name="TextBox 15">
            <a:extLst>
              <a:ext uri="{FF2B5EF4-FFF2-40B4-BE49-F238E27FC236}">
                <a16:creationId xmlns:a16="http://schemas.microsoft.com/office/drawing/2014/main" id="{03FFB536-E768-64BE-DBCE-E262E416B0FE}"/>
              </a:ext>
            </a:extLst>
          </p:cNvPr>
          <p:cNvSpPr txBox="1"/>
          <p:nvPr/>
        </p:nvSpPr>
        <p:spPr>
          <a:xfrm>
            <a:off x="3638551" y="2075855"/>
            <a:ext cx="3582476" cy="2508379"/>
          </a:xfrm>
          <a:prstGeom prst="rect">
            <a:avLst/>
          </a:prstGeom>
          <a:noFill/>
          <a:ln>
            <a:solidFill>
              <a:schemeClr val="tx1"/>
            </a:solidFill>
          </a:ln>
        </p:spPr>
        <p:txBody>
          <a:bodyPr wrap="square" rtlCol="0">
            <a:spAutoFit/>
          </a:bodyPr>
          <a:lstStyle/>
          <a:p>
            <a:r>
              <a:rPr lang="en-US" sz="1900" dirty="0">
                <a:solidFill>
                  <a:srgbClr val="5B9BD5"/>
                </a:solidFill>
                <a:latin typeface="+mn-lt"/>
                <a:ea typeface="Verdana"/>
              </a:rPr>
              <a:t>11:15 – 11:45 </a:t>
            </a:r>
          </a:p>
          <a:p>
            <a:pPr marL="342900" indent="-342900">
              <a:buFont typeface="Arial" panose="020B0604020202020204" pitchFamily="34" charset="0"/>
              <a:buChar char="•"/>
            </a:pPr>
            <a:r>
              <a:rPr lang="en-US" sz="1900" dirty="0">
                <a:ea typeface="Verdana"/>
              </a:rPr>
              <a:t>INSPIRE Soil </a:t>
            </a:r>
            <a:r>
              <a:rPr lang="en-US" sz="1900" dirty="0" err="1">
                <a:latin typeface="+mn-lt"/>
                <a:ea typeface="Verdana"/>
              </a:rPr>
              <a:t>Geopackage</a:t>
            </a:r>
            <a:r>
              <a:rPr lang="en-US" sz="1900" dirty="0">
                <a:latin typeface="+mn-lt"/>
                <a:ea typeface="Verdana"/>
              </a:rPr>
              <a:t> model</a:t>
            </a:r>
          </a:p>
          <a:p>
            <a:pPr marL="342900" indent="-342900">
              <a:buFont typeface="Arial" panose="020B0604020202020204" pitchFamily="34" charset="0"/>
              <a:buChar char="•"/>
            </a:pPr>
            <a:r>
              <a:rPr lang="en-US" sz="1900" dirty="0" err="1">
                <a:ea typeface="Verdana"/>
              </a:rPr>
              <a:t>Observation&amp;Measurements</a:t>
            </a:r>
            <a:r>
              <a:rPr lang="en-US" sz="1900" dirty="0">
                <a:ea typeface="Verdana"/>
              </a:rPr>
              <a:t> (O&amp;M)</a:t>
            </a:r>
          </a:p>
          <a:p>
            <a:pPr marL="342900" indent="-342900">
              <a:buFont typeface="Arial" panose="020B0604020202020204" pitchFamily="34" charset="0"/>
              <a:buChar char="•"/>
            </a:pPr>
            <a:r>
              <a:rPr lang="en-US" sz="1900" dirty="0" err="1">
                <a:ea typeface="Verdana"/>
              </a:rPr>
              <a:t>Codelists</a:t>
            </a:r>
            <a:r>
              <a:rPr lang="en-US" sz="1900" dirty="0">
                <a:ea typeface="Verdana"/>
              </a:rPr>
              <a:t> &amp; Ontologies</a:t>
            </a:r>
          </a:p>
          <a:p>
            <a:pPr marL="285750" lvl="1" indent="-285750">
              <a:buFont typeface="Arial" panose="020B0604020202020204" pitchFamily="34" charset="0"/>
              <a:buChar char="•"/>
            </a:pPr>
            <a:endParaRPr lang="en-US" sz="500" dirty="0">
              <a:solidFill>
                <a:srgbClr val="5B9BD5"/>
              </a:solidFill>
              <a:latin typeface="+mn-lt"/>
              <a:ea typeface="Verdana"/>
            </a:endParaRPr>
          </a:p>
          <a:p>
            <a:pPr marL="0" lvl="1"/>
            <a:r>
              <a:rPr lang="en-US" sz="1900" dirty="0">
                <a:solidFill>
                  <a:srgbClr val="5B9BD5"/>
                </a:solidFill>
                <a:latin typeface="+mn-lt"/>
                <a:ea typeface="Verdana"/>
              </a:rPr>
              <a:t>11:45 – 12:05 Q&amp;A</a:t>
            </a:r>
          </a:p>
          <a:p>
            <a:pPr marL="0" lvl="1"/>
            <a:r>
              <a:rPr lang="en-US" sz="1900" dirty="0">
                <a:solidFill>
                  <a:srgbClr val="5B9BD5"/>
                </a:solidFill>
                <a:latin typeface="+mn-lt"/>
                <a:ea typeface="Verdana"/>
              </a:rPr>
              <a:t>12:05 – 12:10 Coffee break</a:t>
            </a:r>
          </a:p>
        </p:txBody>
      </p:sp>
      <p:sp>
        <p:nvSpPr>
          <p:cNvPr id="17" name="TextBox 16">
            <a:extLst>
              <a:ext uri="{FF2B5EF4-FFF2-40B4-BE49-F238E27FC236}">
                <a16:creationId xmlns:a16="http://schemas.microsoft.com/office/drawing/2014/main" id="{37159918-C6A2-E65F-4EF2-C29A711CD5CE}"/>
              </a:ext>
            </a:extLst>
          </p:cNvPr>
          <p:cNvSpPr txBox="1"/>
          <p:nvPr/>
        </p:nvSpPr>
        <p:spPr>
          <a:xfrm>
            <a:off x="3638550" y="1152525"/>
            <a:ext cx="3582477" cy="369332"/>
          </a:xfrm>
          <a:prstGeom prst="rect">
            <a:avLst/>
          </a:prstGeom>
          <a:noFill/>
          <a:ln>
            <a:solidFill>
              <a:schemeClr val="tx1"/>
            </a:solidFill>
          </a:ln>
        </p:spPr>
        <p:txBody>
          <a:bodyPr wrap="square" rtlCol="0">
            <a:spAutoFit/>
          </a:bodyPr>
          <a:lstStyle/>
          <a:p>
            <a:pPr marL="0" indent="0">
              <a:buNone/>
            </a:pPr>
            <a:r>
              <a:rPr lang="it-IT" sz="1800" b="1" dirty="0">
                <a:latin typeface="+mn-lt"/>
                <a:ea typeface="Verdana"/>
              </a:rPr>
              <a:t>The INSPIRE SO GPKG</a:t>
            </a:r>
            <a:endParaRPr lang="en-US" sz="1800" b="1" dirty="0">
              <a:latin typeface="+mn-lt"/>
              <a:ea typeface="Verdana"/>
            </a:endParaRPr>
          </a:p>
        </p:txBody>
      </p:sp>
      <p:sp>
        <p:nvSpPr>
          <p:cNvPr id="18" name="TextBox 17">
            <a:extLst>
              <a:ext uri="{FF2B5EF4-FFF2-40B4-BE49-F238E27FC236}">
                <a16:creationId xmlns:a16="http://schemas.microsoft.com/office/drawing/2014/main" id="{1E33B176-2B49-45A9-4C1F-746870E1BED2}"/>
              </a:ext>
            </a:extLst>
          </p:cNvPr>
          <p:cNvSpPr txBox="1"/>
          <p:nvPr/>
        </p:nvSpPr>
        <p:spPr>
          <a:xfrm>
            <a:off x="4295633" y="846560"/>
            <a:ext cx="1835820" cy="384721"/>
          </a:xfrm>
          <a:prstGeom prst="rect">
            <a:avLst/>
          </a:prstGeom>
          <a:noFill/>
        </p:spPr>
        <p:txBody>
          <a:bodyPr wrap="square" rtlCol="0">
            <a:spAutoFit/>
          </a:bodyPr>
          <a:lstStyle/>
          <a:p>
            <a:r>
              <a:rPr lang="en-US" sz="1900">
                <a:solidFill>
                  <a:srgbClr val="5B9BD5"/>
                </a:solidFill>
                <a:ea typeface="Verdana"/>
              </a:rPr>
              <a:t>11:15 – 12:05</a:t>
            </a:r>
            <a:endParaRPr lang="en-GB" sz="1900">
              <a:solidFill>
                <a:srgbClr val="5B9BD5"/>
              </a:solidFill>
              <a:ea typeface="Verdana"/>
            </a:endParaRPr>
          </a:p>
        </p:txBody>
      </p:sp>
      <p:sp>
        <p:nvSpPr>
          <p:cNvPr id="19" name="TextBox 18">
            <a:extLst>
              <a:ext uri="{FF2B5EF4-FFF2-40B4-BE49-F238E27FC236}">
                <a16:creationId xmlns:a16="http://schemas.microsoft.com/office/drawing/2014/main" id="{6DCB06F1-BC90-18C1-BDC7-5D089ADFCC2D}"/>
              </a:ext>
            </a:extLst>
          </p:cNvPr>
          <p:cNvSpPr txBox="1"/>
          <p:nvPr/>
        </p:nvSpPr>
        <p:spPr>
          <a:xfrm>
            <a:off x="7373428" y="2075854"/>
            <a:ext cx="3901707" cy="2323713"/>
          </a:xfrm>
          <a:prstGeom prst="rect">
            <a:avLst/>
          </a:prstGeom>
          <a:noFill/>
          <a:ln>
            <a:solidFill>
              <a:schemeClr val="tx1"/>
            </a:solidFill>
          </a:ln>
        </p:spPr>
        <p:txBody>
          <a:bodyPr wrap="square" lIns="91440" tIns="45720" rIns="91440" bIns="45720" rtlCol="0" anchor="t">
            <a:spAutoFit/>
          </a:bodyPr>
          <a:lstStyle/>
          <a:p>
            <a:pPr marL="0" lvl="1"/>
            <a:r>
              <a:rPr lang="en-US" sz="1900" dirty="0">
                <a:solidFill>
                  <a:srgbClr val="5B9BD5"/>
                </a:solidFill>
                <a:latin typeface="+mn-lt"/>
                <a:ea typeface="Verdana"/>
              </a:rPr>
              <a:t>12:10 – 12:40 </a:t>
            </a:r>
          </a:p>
          <a:p>
            <a:pPr marL="285750" lvl="1" indent="-285750">
              <a:buFont typeface="Arial" panose="020B0604020202020204" pitchFamily="34" charset="0"/>
              <a:buChar char="•"/>
            </a:pPr>
            <a:r>
              <a:rPr lang="en-US" sz="1900" dirty="0">
                <a:ea typeface="Verdana"/>
              </a:rPr>
              <a:t>The LUCAS Topsoil dataset</a:t>
            </a:r>
            <a:endParaRPr lang="it-IT" sz="1900" dirty="0">
              <a:ea typeface="Verdana"/>
            </a:endParaRPr>
          </a:p>
          <a:p>
            <a:pPr marL="285750" lvl="1" indent="-285750">
              <a:buFont typeface="Arial" panose="020B0604020202020204" pitchFamily="34" charset="0"/>
              <a:buChar char="•"/>
            </a:pPr>
            <a:r>
              <a:rPr lang="it-IT" sz="1900" dirty="0" err="1">
                <a:ea typeface="Verdana"/>
              </a:rPr>
              <a:t>Population</a:t>
            </a:r>
            <a:r>
              <a:rPr lang="it-IT" sz="1900" dirty="0">
                <a:ea typeface="Verdana"/>
              </a:rPr>
              <a:t> </a:t>
            </a:r>
            <a:r>
              <a:rPr lang="it-IT" sz="1900" dirty="0" err="1">
                <a:ea typeface="Verdana"/>
              </a:rPr>
              <a:t>sequence</a:t>
            </a:r>
            <a:endParaRPr lang="it-IT" sz="1900" dirty="0">
              <a:ea typeface="Verdana"/>
            </a:endParaRPr>
          </a:p>
          <a:p>
            <a:pPr marL="285750" lvl="1" indent="-285750">
              <a:buFont typeface="Arial" panose="020B0604020202020204" pitchFamily="34" charset="0"/>
              <a:buChar char="•"/>
            </a:pPr>
            <a:endParaRPr lang="en-US" sz="1900" dirty="0">
              <a:solidFill>
                <a:schemeClr val="bg1">
                  <a:lumMod val="50000"/>
                </a:schemeClr>
              </a:solidFill>
              <a:latin typeface="+mn-lt"/>
              <a:ea typeface="Verdana"/>
              <a:cs typeface="Calibri"/>
            </a:endParaRPr>
          </a:p>
          <a:p>
            <a:pPr marL="0" lvl="1"/>
            <a:endParaRPr lang="en-US" sz="1900" dirty="0">
              <a:solidFill>
                <a:schemeClr val="bg1">
                  <a:lumMod val="50000"/>
                </a:schemeClr>
              </a:solidFill>
              <a:latin typeface="+mn-lt"/>
              <a:ea typeface="Verdana"/>
              <a:cs typeface="Calibri"/>
            </a:endParaRPr>
          </a:p>
          <a:p>
            <a:pPr marL="0" lvl="1"/>
            <a:endParaRPr lang="en-US" sz="1200" dirty="0">
              <a:solidFill>
                <a:srgbClr val="5B9BD5"/>
              </a:solidFill>
              <a:ea typeface="Verdana"/>
              <a:cs typeface="Calibri"/>
            </a:endParaRPr>
          </a:p>
          <a:p>
            <a:pPr marL="0" lvl="1"/>
            <a:r>
              <a:rPr lang="en-US" sz="1900" dirty="0">
                <a:solidFill>
                  <a:srgbClr val="5B9BD5"/>
                </a:solidFill>
                <a:latin typeface="+mn-lt"/>
                <a:ea typeface="Verdana"/>
              </a:rPr>
              <a:t>12:40 – </a:t>
            </a:r>
            <a:r>
              <a:rPr lang="en-US" sz="1900" dirty="0">
                <a:solidFill>
                  <a:srgbClr val="5B9BD5"/>
                </a:solidFill>
                <a:ea typeface="Verdana"/>
              </a:rPr>
              <a:t>12:50</a:t>
            </a:r>
            <a:r>
              <a:rPr lang="en-US" sz="1900" dirty="0">
                <a:solidFill>
                  <a:srgbClr val="5B9BD5"/>
                </a:solidFill>
                <a:latin typeface="+mn-lt"/>
                <a:ea typeface="Verdana"/>
              </a:rPr>
              <a:t> </a:t>
            </a:r>
            <a:r>
              <a:rPr lang="en-US" sz="1900" dirty="0">
                <a:solidFill>
                  <a:srgbClr val="5B9BD5"/>
                </a:solidFill>
                <a:ea typeface="Verdana"/>
              </a:rPr>
              <a:t>Q&amp;A</a:t>
            </a:r>
            <a:endParaRPr lang="en-US" sz="1900" dirty="0">
              <a:solidFill>
                <a:srgbClr val="5B9BD5"/>
              </a:solidFill>
              <a:ea typeface="Verdana"/>
              <a:cs typeface="Calibri"/>
            </a:endParaRPr>
          </a:p>
          <a:p>
            <a:pPr marL="0" lvl="1"/>
            <a:r>
              <a:rPr lang="en-US" sz="1900" dirty="0">
                <a:solidFill>
                  <a:srgbClr val="5B9BD5"/>
                </a:solidFill>
                <a:ea typeface="Calibri"/>
              </a:rPr>
              <a:t>12:50 – 13:00 </a:t>
            </a:r>
            <a:r>
              <a:rPr lang="en-US" sz="1900" dirty="0" err="1">
                <a:solidFill>
                  <a:srgbClr val="5B9BD5"/>
                </a:solidFill>
                <a:ea typeface="Verdana"/>
              </a:rPr>
              <a:t>Mentimeter</a:t>
            </a:r>
            <a:endParaRPr lang="en-US" sz="1900" dirty="0">
              <a:solidFill>
                <a:srgbClr val="5B9BD5"/>
              </a:solidFill>
              <a:ea typeface="Verdana"/>
              <a:cs typeface="Calibri"/>
            </a:endParaRPr>
          </a:p>
        </p:txBody>
      </p:sp>
      <p:sp>
        <p:nvSpPr>
          <p:cNvPr id="20" name="TextBox 19">
            <a:extLst>
              <a:ext uri="{FF2B5EF4-FFF2-40B4-BE49-F238E27FC236}">
                <a16:creationId xmlns:a16="http://schemas.microsoft.com/office/drawing/2014/main" id="{863D59AA-DA16-49AD-ADD6-F827F4950B01}"/>
              </a:ext>
            </a:extLst>
          </p:cNvPr>
          <p:cNvSpPr txBox="1"/>
          <p:nvPr/>
        </p:nvSpPr>
        <p:spPr>
          <a:xfrm>
            <a:off x="7373428" y="1152524"/>
            <a:ext cx="3897624" cy="646331"/>
          </a:xfrm>
          <a:prstGeom prst="rect">
            <a:avLst/>
          </a:prstGeom>
          <a:noFill/>
          <a:ln>
            <a:solidFill>
              <a:schemeClr val="tx1"/>
            </a:solidFill>
          </a:ln>
        </p:spPr>
        <p:txBody>
          <a:bodyPr wrap="square" rtlCol="0">
            <a:spAutoFit/>
          </a:bodyPr>
          <a:lstStyle/>
          <a:p>
            <a:r>
              <a:rPr lang="en-US" b="1" dirty="0">
                <a:ea typeface="Verdana"/>
              </a:rPr>
              <a:t>Geopackage</a:t>
            </a:r>
            <a:r>
              <a:rPr lang="en-US" dirty="0">
                <a:solidFill>
                  <a:schemeClr val="accent1">
                    <a:lumMod val="75000"/>
                  </a:schemeClr>
                </a:solidFill>
              </a:rPr>
              <a:t> </a:t>
            </a:r>
            <a:r>
              <a:rPr lang="en-US" b="1" dirty="0">
                <a:ea typeface="Verdana"/>
              </a:rPr>
              <a:t>implementation and extension with LUCAS Topsoil data</a:t>
            </a:r>
          </a:p>
        </p:txBody>
      </p:sp>
      <p:sp>
        <p:nvSpPr>
          <p:cNvPr id="22" name="TextBox 21">
            <a:extLst>
              <a:ext uri="{FF2B5EF4-FFF2-40B4-BE49-F238E27FC236}">
                <a16:creationId xmlns:a16="http://schemas.microsoft.com/office/drawing/2014/main" id="{11B09BD4-AB5C-2625-1808-90CAFC4C7B4C}"/>
              </a:ext>
            </a:extLst>
          </p:cNvPr>
          <p:cNvSpPr txBox="1"/>
          <p:nvPr/>
        </p:nvSpPr>
        <p:spPr>
          <a:xfrm>
            <a:off x="7683812" y="844417"/>
            <a:ext cx="1658996" cy="384721"/>
          </a:xfrm>
          <a:prstGeom prst="rect">
            <a:avLst/>
          </a:prstGeom>
          <a:noFill/>
        </p:spPr>
        <p:txBody>
          <a:bodyPr wrap="square">
            <a:spAutoFit/>
          </a:bodyPr>
          <a:lstStyle/>
          <a:p>
            <a:r>
              <a:rPr lang="en-US" sz="1900">
                <a:solidFill>
                  <a:srgbClr val="5B9BD5"/>
                </a:solidFill>
                <a:ea typeface="Verdana"/>
              </a:rPr>
              <a:t>12:10 – 13:00</a:t>
            </a:r>
            <a:endParaRPr lang="en-GB" sz="1900">
              <a:solidFill>
                <a:srgbClr val="5B9BD5"/>
              </a:solidFill>
              <a:ea typeface="Verdana"/>
            </a:endParaRPr>
          </a:p>
        </p:txBody>
      </p:sp>
      <p:sp>
        <p:nvSpPr>
          <p:cNvPr id="2" name="Footer Placeholder 4">
            <a:extLst>
              <a:ext uri="{FF2B5EF4-FFF2-40B4-BE49-F238E27FC236}">
                <a16:creationId xmlns:a16="http://schemas.microsoft.com/office/drawing/2014/main" id="{53631740-BB86-1619-B326-92EA858EAA04}"/>
              </a:ext>
            </a:extLst>
          </p:cNvPr>
          <p:cNvSpPr>
            <a:spLocks noGrp="1"/>
          </p:cNvSpPr>
          <p:nvPr>
            <p:ph type="ftr" sz="quarter" idx="11"/>
          </p:nvPr>
        </p:nvSpPr>
        <p:spPr>
          <a:xfrm>
            <a:off x="4038600" y="6356352"/>
            <a:ext cx="4114800" cy="365125"/>
          </a:xfrm>
        </p:spPr>
        <p:txBody>
          <a:bodyPr/>
          <a:lstStyle/>
          <a:p>
            <a:pPr>
              <a:spcAft>
                <a:spcPts val="600"/>
              </a:spcAft>
            </a:pPr>
            <a:r>
              <a:rPr lang="en-US" dirty="0"/>
              <a:t>4th Workshop on INSPIRE SOIL Geopackage - 13</a:t>
            </a:r>
            <a:r>
              <a:rPr lang="en-US" baseline="30000" dirty="0"/>
              <a:t>th</a:t>
            </a:r>
            <a:r>
              <a:rPr lang="en-US" dirty="0"/>
              <a:t> January 2025</a:t>
            </a:r>
            <a:endParaRPr lang="en-GB" dirty="0"/>
          </a:p>
        </p:txBody>
      </p:sp>
    </p:spTree>
    <p:extLst>
      <p:ext uri="{BB962C8B-B14F-4D97-AF65-F5344CB8AC3E}">
        <p14:creationId xmlns:p14="http://schemas.microsoft.com/office/powerpoint/2010/main" val="984509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B262E-FB73-E99D-5CF9-94D969A20531}"/>
            </a:ext>
          </a:extLst>
        </p:cNvPr>
        <p:cNvGrpSpPr/>
        <p:nvPr/>
      </p:nvGrpSpPr>
      <p:grpSpPr>
        <a:xfrm>
          <a:off x="0" y="0"/>
          <a:ext cx="0" cy="0"/>
          <a:chOff x="0" y="0"/>
          <a:chExt cx="0" cy="0"/>
        </a:xfrm>
      </p:grpSpPr>
      <p:pic>
        <p:nvPicPr>
          <p:cNvPr id="5" name="Immagine 4">
            <a:extLst>
              <a:ext uri="{FF2B5EF4-FFF2-40B4-BE49-F238E27FC236}">
                <a16:creationId xmlns:a16="http://schemas.microsoft.com/office/drawing/2014/main" id="{AA784CE2-0116-026A-59D9-90CB95AA7B3E}"/>
              </a:ext>
            </a:extLst>
          </p:cNvPr>
          <p:cNvPicPr/>
          <p:nvPr/>
        </p:nvPicPr>
        <p:blipFill>
          <a:blip r:embed="rId2">
            <a:extLst>
              <a:ext uri="{28A0092B-C50C-407E-A947-70E740481C1C}">
                <a14:useLocalDpi xmlns:a14="http://schemas.microsoft.com/office/drawing/2010/main" val="0"/>
              </a:ext>
            </a:extLst>
          </a:blip>
          <a:stretch>
            <a:fillRect/>
          </a:stretch>
        </p:blipFill>
        <p:spPr>
          <a:xfrm>
            <a:off x="10501869" y="6258512"/>
            <a:ext cx="1434921" cy="419048"/>
          </a:xfrm>
          <a:prstGeom prst="rect">
            <a:avLst/>
          </a:prstGeom>
        </p:spPr>
      </p:pic>
      <p:pic>
        <p:nvPicPr>
          <p:cNvPr id="6" name="Elemento grafico 5">
            <a:extLst>
              <a:ext uri="{FF2B5EF4-FFF2-40B4-BE49-F238E27FC236}">
                <a16:creationId xmlns:a16="http://schemas.microsoft.com/office/drawing/2014/main" id="{D13247C8-D221-85C6-5AB0-B5163B2DE48E}"/>
              </a:ext>
            </a:extLst>
          </p:cNvPr>
          <p:cNvPicPr/>
          <p:nvPr/>
        </p:nvPicPr>
        <p:blipFill>
          <a:blip r:embed="rId3">
            <a:extLst>
              <a:ext uri="{96DAC541-7B7A-43D3-8B79-37D633B846F1}">
                <asvg:svgBlip xmlns:asvg="http://schemas.microsoft.com/office/drawing/2016/SVG/main" r:embed="rId4"/>
              </a:ext>
            </a:extLst>
          </a:blip>
          <a:stretch>
            <a:fillRect/>
          </a:stretch>
        </p:blipFill>
        <p:spPr>
          <a:xfrm>
            <a:off x="8586507" y="5941920"/>
            <a:ext cx="1581150" cy="876300"/>
          </a:xfrm>
          <a:prstGeom prst="rect">
            <a:avLst/>
          </a:prstGeom>
        </p:spPr>
      </p:pic>
      <p:sp>
        <p:nvSpPr>
          <p:cNvPr id="8" name="Title 1">
            <a:extLst>
              <a:ext uri="{FF2B5EF4-FFF2-40B4-BE49-F238E27FC236}">
                <a16:creationId xmlns:a16="http://schemas.microsoft.com/office/drawing/2014/main" id="{45E8F4A6-DADB-ECD8-8708-C611A37BF23B}"/>
              </a:ext>
            </a:extLst>
          </p:cNvPr>
          <p:cNvSpPr txBox="1">
            <a:spLocks/>
          </p:cNvSpPr>
          <p:nvPr/>
        </p:nvSpPr>
        <p:spPr>
          <a:xfrm>
            <a:off x="1304925" y="965201"/>
            <a:ext cx="10058400" cy="2041950"/>
          </a:xfrm>
          <a:prstGeom prst="rect">
            <a:avLst/>
          </a:prstGeom>
        </p:spPr>
        <p:txBody>
          <a:bodyPr vert="horz" lIns="91440" tIns="45720" rIns="91440" bIns="45720" rtlCol="0" anchor="b">
            <a:normAutofit fontScale="97500"/>
          </a:bodyPr>
          <a:lstStyle>
            <a:lvl1pPr algn="ctr" defTabSz="514350" rtl="0" eaLnBrk="1" latinLnBrk="0" hangingPunct="1">
              <a:lnSpc>
                <a:spcPct val="90000"/>
              </a:lnSpc>
              <a:spcBef>
                <a:spcPct val="0"/>
              </a:spcBef>
              <a:buNone/>
              <a:defRPr sz="3375" kern="1200" baseline="0">
                <a:solidFill>
                  <a:srgbClr val="30B2C2"/>
                </a:solidFill>
                <a:latin typeface="Verdana" panose="020B0604030504040204" pitchFamily="34" charset="0"/>
                <a:ea typeface="Verdana" panose="020B0604030504040204" pitchFamily="34" charset="0"/>
                <a:cs typeface="+mj-cs"/>
              </a:defRPr>
            </a:lvl1pPr>
          </a:lstStyle>
          <a:p>
            <a:r>
              <a:rPr lang="en-US" sz="4500" b="1" dirty="0">
                <a:solidFill>
                  <a:schemeClr val="accent5">
                    <a:lumMod val="50000"/>
                  </a:schemeClr>
                </a:solidFill>
              </a:rPr>
              <a:t>Geopackage implementation and extension</a:t>
            </a:r>
            <a:r>
              <a:rPr lang="en-US" b="1" dirty="0">
                <a:ea typeface="Verdana"/>
              </a:rPr>
              <a:t> </a:t>
            </a:r>
            <a:r>
              <a:rPr lang="en-US" sz="4600" b="1" dirty="0">
                <a:solidFill>
                  <a:schemeClr val="accent5">
                    <a:lumMod val="50000"/>
                  </a:schemeClr>
                </a:solidFill>
              </a:rPr>
              <a:t>with LUCAS Topsoil data</a:t>
            </a:r>
            <a:endParaRPr lang="en-GB" sz="1800" dirty="0">
              <a:latin typeface="Verdana"/>
              <a:ea typeface="Verdana"/>
            </a:endParaRPr>
          </a:p>
        </p:txBody>
      </p:sp>
      <p:sp>
        <p:nvSpPr>
          <p:cNvPr id="10" name="Sottotitolo 9">
            <a:extLst>
              <a:ext uri="{FF2B5EF4-FFF2-40B4-BE49-F238E27FC236}">
                <a16:creationId xmlns:a16="http://schemas.microsoft.com/office/drawing/2014/main" id="{2411EE37-59C4-4559-24FB-0B30B2A2BC5A}"/>
              </a:ext>
            </a:extLst>
          </p:cNvPr>
          <p:cNvSpPr>
            <a:spLocks noGrp="1"/>
          </p:cNvSpPr>
          <p:nvPr>
            <p:ph type="subTitle" idx="1"/>
          </p:nvPr>
        </p:nvSpPr>
        <p:spPr/>
        <p:txBody>
          <a:bodyPr>
            <a:normAutofit/>
          </a:bodyPr>
          <a:lstStyle/>
          <a:p>
            <a:r>
              <a:rPr lang="en-US" sz="2800" dirty="0">
                <a:latin typeface="Verdana"/>
                <a:ea typeface="Verdana"/>
              </a:rPr>
              <a:t>Introduction on how to extend the INSPIRE-SOIL Geopackage for the ingestion of a complete dataset. Examples of practical usage for massive data upload.</a:t>
            </a:r>
          </a:p>
          <a:p>
            <a:endParaRPr lang="en-US" dirty="0"/>
          </a:p>
        </p:txBody>
      </p:sp>
    </p:spTree>
    <p:extLst>
      <p:ext uri="{BB962C8B-B14F-4D97-AF65-F5344CB8AC3E}">
        <p14:creationId xmlns:p14="http://schemas.microsoft.com/office/powerpoint/2010/main" val="2228961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66046-F7CE-C30E-E94D-35212120EEF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700EC58-6747-6161-BF01-DB4742C8F090}"/>
              </a:ext>
            </a:extLst>
          </p:cNvPr>
          <p:cNvSpPr>
            <a:spLocks noGrp="1"/>
          </p:cNvSpPr>
          <p:nvPr>
            <p:ph type="ctrTitle"/>
          </p:nvPr>
        </p:nvSpPr>
        <p:spPr>
          <a:xfrm>
            <a:off x="1524000" y="1370012"/>
            <a:ext cx="9144000" cy="3392487"/>
          </a:xfrm>
        </p:spPr>
        <p:txBody>
          <a:bodyPr>
            <a:normAutofit/>
          </a:bodyPr>
          <a:lstStyle/>
          <a:p>
            <a:r>
              <a:rPr lang="en-US" sz="4400" b="1" dirty="0">
                <a:solidFill>
                  <a:schemeClr val="accent5">
                    <a:lumMod val="50000"/>
                  </a:schemeClr>
                </a:solidFill>
              </a:rPr>
              <a:t>The LUCAS Topsoil dataset</a:t>
            </a:r>
            <a:br>
              <a:rPr lang="it-IT" sz="4400" dirty="0">
                <a:ea typeface="Verdana"/>
              </a:rPr>
            </a:br>
            <a:r>
              <a:rPr lang="it-IT" sz="4400" b="1" dirty="0">
                <a:solidFill>
                  <a:schemeClr val="accent5">
                    <a:lumMod val="50000"/>
                  </a:schemeClr>
                </a:solidFill>
              </a:rPr>
              <a:t> </a:t>
            </a:r>
            <a:br>
              <a:rPr lang="da-DK" sz="4400" b="1" dirty="0">
                <a:solidFill>
                  <a:schemeClr val="accent5">
                    <a:lumMod val="50000"/>
                  </a:schemeClr>
                </a:solidFill>
              </a:rPr>
            </a:br>
            <a:r>
              <a:rPr lang="en-US" sz="4000" b="1" dirty="0">
                <a:solidFill>
                  <a:schemeClr val="accent5">
                    <a:lumMod val="50000"/>
                  </a:schemeClr>
                </a:solidFill>
                <a:latin typeface="+mn-lt"/>
                <a:ea typeface="Verdana"/>
              </a:rPr>
              <a:t>download &amp; data structure</a:t>
            </a:r>
            <a:endParaRPr lang="da-DK" sz="4000" dirty="0">
              <a:solidFill>
                <a:schemeClr val="accent5">
                  <a:lumMod val="50000"/>
                </a:schemeClr>
              </a:solidFill>
              <a:latin typeface="+mn-lt"/>
              <a:ea typeface="Verdana"/>
            </a:endParaRPr>
          </a:p>
        </p:txBody>
      </p:sp>
      <p:pic>
        <p:nvPicPr>
          <p:cNvPr id="4" name="Immagine 3">
            <a:extLst>
              <a:ext uri="{FF2B5EF4-FFF2-40B4-BE49-F238E27FC236}">
                <a16:creationId xmlns:a16="http://schemas.microsoft.com/office/drawing/2014/main" id="{83C73BEC-AD22-0DFA-5114-8DF87FCF5D19}"/>
              </a:ext>
            </a:extLst>
          </p:cNvPr>
          <p:cNvPicPr>
            <a:picLocks noGrp="1" noRo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0501869" y="6258512"/>
            <a:ext cx="1434921" cy="419048"/>
          </a:xfrm>
          <a:prstGeom prst="rect">
            <a:avLst/>
          </a:prstGeom>
        </p:spPr>
      </p:pic>
      <p:pic>
        <p:nvPicPr>
          <p:cNvPr id="5" name="Elemento grafico 4">
            <a:extLst>
              <a:ext uri="{FF2B5EF4-FFF2-40B4-BE49-F238E27FC236}">
                <a16:creationId xmlns:a16="http://schemas.microsoft.com/office/drawing/2014/main" id="{CD8EE776-C286-8349-B9B8-1CC203840BFC}"/>
              </a:ext>
            </a:extLst>
          </p:cNvPr>
          <p:cNvPicPr>
            <a:picLocks noGrp="1" noRo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8586507" y="5941920"/>
            <a:ext cx="1581150" cy="876300"/>
          </a:xfrm>
          <a:prstGeom prst="rect">
            <a:avLst/>
          </a:prstGeom>
        </p:spPr>
      </p:pic>
    </p:spTree>
    <p:extLst>
      <p:ext uri="{BB962C8B-B14F-4D97-AF65-F5344CB8AC3E}">
        <p14:creationId xmlns:p14="http://schemas.microsoft.com/office/powerpoint/2010/main" val="2168686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FEF17-6C39-BC13-9CEB-183380964E46}"/>
            </a:ext>
          </a:extLst>
        </p:cNvPr>
        <p:cNvGrpSpPr/>
        <p:nvPr/>
      </p:nvGrpSpPr>
      <p:grpSpPr>
        <a:xfrm>
          <a:off x="0" y="0"/>
          <a:ext cx="0" cy="0"/>
          <a:chOff x="0" y="0"/>
          <a:chExt cx="0" cy="0"/>
        </a:xfrm>
      </p:grpSpPr>
      <p:sp>
        <p:nvSpPr>
          <p:cNvPr id="3" name="Footer Placeholder 4">
            <a:extLst>
              <a:ext uri="{FF2B5EF4-FFF2-40B4-BE49-F238E27FC236}">
                <a16:creationId xmlns:a16="http://schemas.microsoft.com/office/drawing/2014/main" id="{4B339D3F-1C08-2BD8-9123-063B7B60EA03}"/>
              </a:ext>
            </a:extLst>
          </p:cNvPr>
          <p:cNvSpPr>
            <a:spLocks noGrp="1"/>
          </p:cNvSpPr>
          <p:nvPr>
            <p:ph type="ftr" sz="quarter" idx="11"/>
          </p:nvPr>
        </p:nvSpPr>
        <p:spPr>
          <a:xfrm>
            <a:off x="4038600" y="6356352"/>
            <a:ext cx="4114800" cy="365125"/>
          </a:xfrm>
        </p:spPr>
        <p:txBody>
          <a:bodyPr/>
          <a:lstStyle/>
          <a:p>
            <a:pPr>
              <a:spcAft>
                <a:spcPts val="600"/>
              </a:spcAft>
            </a:pPr>
            <a:r>
              <a:rPr lang="en-US"/>
              <a:t>2nd Workshop on INSPIRE SOIL-</a:t>
            </a:r>
            <a:r>
              <a:rPr lang="en-US" err="1"/>
              <a:t>Geopackage</a:t>
            </a:r>
            <a:r>
              <a:rPr lang="en-US"/>
              <a:t> 2</a:t>
            </a:r>
            <a:r>
              <a:rPr lang="en-US" baseline="30000"/>
              <a:t>nd</a:t>
            </a:r>
            <a:r>
              <a:rPr lang="en-US"/>
              <a:t> December 2024</a:t>
            </a:r>
            <a:endParaRPr lang="en-GB"/>
          </a:p>
        </p:txBody>
      </p:sp>
      <p:pic>
        <p:nvPicPr>
          <p:cNvPr id="8194" name="Picture 2">
            <a:extLst>
              <a:ext uri="{FF2B5EF4-FFF2-40B4-BE49-F238E27FC236}">
                <a16:creationId xmlns:a16="http://schemas.microsoft.com/office/drawing/2014/main" id="{3C8AAA93-0088-5691-4304-E546F1FF6B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020" y="2804779"/>
            <a:ext cx="7143750" cy="3381375"/>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001E8D19-8E0D-CEB3-0AA6-91AD8C9F89D1}"/>
              </a:ext>
            </a:extLst>
          </p:cNvPr>
          <p:cNvSpPr txBox="1"/>
          <p:nvPr/>
        </p:nvSpPr>
        <p:spPr>
          <a:xfrm>
            <a:off x="-1" y="258901"/>
            <a:ext cx="12076771" cy="2687915"/>
          </a:xfrm>
          <a:prstGeom prst="rect">
            <a:avLst/>
          </a:prstGeom>
          <a:noFill/>
        </p:spPr>
        <p:txBody>
          <a:bodyPr wrap="square">
            <a:spAutoFit/>
          </a:bodyPr>
          <a:lstStyle/>
          <a:p>
            <a:pPr algn="l">
              <a:spcBef>
                <a:spcPts val="750"/>
              </a:spcBef>
              <a:spcAft>
                <a:spcPts val="750"/>
              </a:spcAft>
            </a:pPr>
            <a:r>
              <a:rPr lang="en-US" b="1" i="0" dirty="0">
                <a:solidFill>
                  <a:srgbClr val="000000"/>
                </a:solidFill>
                <a:effectLst/>
                <a:latin typeface="Helvetica" panose="020B0604020202020204" pitchFamily="34" charset="0"/>
              </a:rPr>
              <a:t>LUCAS: Land Use and Coverage Area frame Survey</a:t>
            </a:r>
          </a:p>
          <a:p>
            <a:pPr algn="just">
              <a:spcAft>
                <a:spcPts val="750"/>
              </a:spcAft>
            </a:pPr>
            <a:r>
              <a:rPr lang="en-US" b="0" i="0" dirty="0">
                <a:solidFill>
                  <a:srgbClr val="333333"/>
                </a:solidFill>
                <a:effectLst/>
                <a:latin typeface="Open Sans" panose="020B0606030504020204" pitchFamily="34" charset="0"/>
              </a:rPr>
              <a:t>Following a decision of the European Parliament, the European Statistical Office (EUROSTAT) in close cooperation with the Directorate General responsible for Agriculture and the technical support of the JRC, is </a:t>
            </a:r>
            <a:r>
              <a:rPr lang="en-US" b="0" i="0" dirty="0" err="1">
                <a:solidFill>
                  <a:srgbClr val="333333"/>
                </a:solidFill>
                <a:effectLst/>
                <a:latin typeface="Open Sans" panose="020B0606030504020204" pitchFamily="34" charset="0"/>
              </a:rPr>
              <a:t>organising</a:t>
            </a:r>
            <a:r>
              <a:rPr lang="en-US" b="0" i="0" dirty="0">
                <a:solidFill>
                  <a:srgbClr val="333333"/>
                </a:solidFill>
                <a:effectLst/>
                <a:latin typeface="Open Sans" panose="020B0606030504020204" pitchFamily="34" charset="0"/>
              </a:rPr>
              <a:t> regular, </a:t>
            </a:r>
            <a:r>
              <a:rPr lang="en-US" b="0" i="0" dirty="0" err="1">
                <a:solidFill>
                  <a:srgbClr val="333333"/>
                </a:solidFill>
                <a:effectLst/>
                <a:latin typeface="Open Sans" panose="020B0606030504020204" pitchFamily="34" charset="0"/>
              </a:rPr>
              <a:t>harmonised</a:t>
            </a:r>
            <a:r>
              <a:rPr lang="en-US" b="0" i="0" dirty="0">
                <a:solidFill>
                  <a:srgbClr val="333333"/>
                </a:solidFill>
                <a:effectLst/>
                <a:latin typeface="Open Sans" panose="020B0606030504020204" pitchFamily="34" charset="0"/>
              </a:rPr>
              <a:t> surveys across all Member States to gather information on land cover and land use. This survey is known as LUCAS (Land Use/Cover Area frame statistical Survey). The name reflects the methodology used to collect the information. Estimates of the area occupied by different land use or land cover types are computed on the basis of observations taken at more than 250,000 sample points throughout the EU rather than mapping the entire area under investigation. By repeating the survey every few years, changes to land use can be identified.</a:t>
            </a:r>
          </a:p>
        </p:txBody>
      </p:sp>
      <p:sp>
        <p:nvSpPr>
          <p:cNvPr id="7" name="CasellaDiTesto 6">
            <a:extLst>
              <a:ext uri="{FF2B5EF4-FFF2-40B4-BE49-F238E27FC236}">
                <a16:creationId xmlns:a16="http://schemas.microsoft.com/office/drawing/2014/main" id="{C5B820FE-6E15-781F-3F02-ADF39C524204}"/>
              </a:ext>
            </a:extLst>
          </p:cNvPr>
          <p:cNvSpPr txBox="1"/>
          <p:nvPr/>
        </p:nvSpPr>
        <p:spPr>
          <a:xfrm>
            <a:off x="340112" y="3637058"/>
            <a:ext cx="6122018" cy="1855636"/>
          </a:xfrm>
          <a:prstGeom prst="rect">
            <a:avLst/>
          </a:prstGeom>
          <a:noFill/>
        </p:spPr>
        <p:txBody>
          <a:bodyPr wrap="square">
            <a:spAutoFit/>
          </a:bodyPr>
          <a:lstStyle/>
          <a:p>
            <a:pPr algn="l">
              <a:spcBef>
                <a:spcPts val="750"/>
              </a:spcBef>
              <a:spcAft>
                <a:spcPts val="750"/>
              </a:spcAft>
            </a:pPr>
            <a:r>
              <a:rPr lang="en-US" b="1" i="0" dirty="0">
                <a:solidFill>
                  <a:srgbClr val="000000"/>
                </a:solidFill>
                <a:effectLst/>
                <a:latin typeface="Helvetica" panose="020B0604020202020204" pitchFamily="34" charset="0"/>
              </a:rPr>
              <a:t>LUCAS in Eurostat Website</a:t>
            </a:r>
          </a:p>
          <a:p>
            <a:pPr algn="l">
              <a:lnSpc>
                <a:spcPts val="1500"/>
              </a:lnSpc>
              <a:spcAft>
                <a:spcPts val="750"/>
              </a:spcAft>
              <a:buFont typeface="Arial" panose="020B0604020202020204" pitchFamily="34" charset="0"/>
              <a:buChar char="•"/>
            </a:pPr>
            <a:r>
              <a:rPr lang="en-US" b="0" i="0" u="none" strike="noStrike" dirty="0">
                <a:solidFill>
                  <a:srgbClr val="244C75"/>
                </a:solidFill>
                <a:effectLst/>
                <a:latin typeface="Open Sans" panose="020B0606030504020204" pitchFamily="34" charset="0"/>
                <a:hlinkClick r:id="rId4"/>
              </a:rPr>
              <a:t>Land cover/use (LUCAS) Data</a:t>
            </a:r>
            <a:r>
              <a:rPr lang="en-US" b="0" i="0" dirty="0">
                <a:solidFill>
                  <a:srgbClr val="333333"/>
                </a:solidFill>
                <a:effectLst/>
                <a:latin typeface="Open Sans" panose="020B0606030504020204" pitchFamily="34" charset="0"/>
              </a:rPr>
              <a:t> 2009</a:t>
            </a:r>
          </a:p>
          <a:p>
            <a:pPr algn="l">
              <a:lnSpc>
                <a:spcPts val="1500"/>
              </a:lnSpc>
              <a:spcAft>
                <a:spcPts val="750"/>
              </a:spcAft>
              <a:buFont typeface="Arial" panose="020B0604020202020204" pitchFamily="34" charset="0"/>
              <a:buChar char="•"/>
            </a:pPr>
            <a:r>
              <a:rPr lang="en-US" b="0" i="0" u="none" strike="noStrike" dirty="0">
                <a:solidFill>
                  <a:srgbClr val="244C75"/>
                </a:solidFill>
                <a:effectLst/>
                <a:latin typeface="Open Sans" panose="020B0606030504020204" pitchFamily="34" charset="0"/>
                <a:hlinkClick r:id="rId5"/>
              </a:rPr>
              <a:t>Land cover/use (LUCAS) Data</a:t>
            </a:r>
            <a:r>
              <a:rPr lang="en-US" b="0" i="0" dirty="0">
                <a:solidFill>
                  <a:srgbClr val="333333"/>
                </a:solidFill>
                <a:effectLst/>
                <a:latin typeface="Open Sans" panose="020B0606030504020204" pitchFamily="34" charset="0"/>
              </a:rPr>
              <a:t> 2012</a:t>
            </a:r>
          </a:p>
          <a:p>
            <a:pPr algn="l">
              <a:lnSpc>
                <a:spcPts val="1500"/>
              </a:lnSpc>
              <a:spcAft>
                <a:spcPts val="750"/>
              </a:spcAft>
              <a:buFont typeface="Arial" panose="020B0604020202020204" pitchFamily="34" charset="0"/>
              <a:buChar char="•"/>
            </a:pPr>
            <a:r>
              <a:rPr lang="en-US" b="0" i="0" u="none" strike="noStrike" dirty="0">
                <a:solidFill>
                  <a:srgbClr val="244C75"/>
                </a:solidFill>
                <a:effectLst/>
                <a:latin typeface="Open Sans" panose="020B0606030504020204" pitchFamily="34" charset="0"/>
                <a:hlinkClick r:id="rId6"/>
              </a:rPr>
              <a:t>Land cover/use (LUCAS) Data</a:t>
            </a:r>
            <a:r>
              <a:rPr lang="en-US" b="0" i="0" dirty="0">
                <a:solidFill>
                  <a:srgbClr val="333333"/>
                </a:solidFill>
                <a:effectLst/>
                <a:latin typeface="Open Sans" panose="020B0606030504020204" pitchFamily="34" charset="0"/>
              </a:rPr>
              <a:t> 2015</a:t>
            </a:r>
          </a:p>
          <a:p>
            <a:pPr algn="l">
              <a:lnSpc>
                <a:spcPts val="1500"/>
              </a:lnSpc>
              <a:spcAft>
                <a:spcPts val="750"/>
              </a:spcAft>
              <a:buFont typeface="Arial" panose="020B0604020202020204" pitchFamily="34" charset="0"/>
              <a:buChar char="•"/>
            </a:pPr>
            <a:r>
              <a:rPr lang="en-US" b="0" i="0" u="none" strike="noStrike" dirty="0">
                <a:solidFill>
                  <a:srgbClr val="244C75"/>
                </a:solidFill>
                <a:effectLst/>
                <a:latin typeface="Open Sans" panose="020B0606030504020204" pitchFamily="34" charset="0"/>
                <a:hlinkClick r:id="rId7"/>
              </a:rPr>
              <a:t>Land cover/use (LUCAS) Data</a:t>
            </a:r>
            <a:r>
              <a:rPr lang="en-US" b="0" i="0" dirty="0">
                <a:solidFill>
                  <a:srgbClr val="333333"/>
                </a:solidFill>
                <a:effectLst/>
                <a:latin typeface="Open Sans" panose="020B0606030504020204" pitchFamily="34" charset="0"/>
              </a:rPr>
              <a:t> 2018</a:t>
            </a:r>
          </a:p>
          <a:p>
            <a:pPr algn="l">
              <a:lnSpc>
                <a:spcPts val="1500"/>
              </a:lnSpc>
              <a:spcAft>
                <a:spcPts val="750"/>
              </a:spcAft>
              <a:buFont typeface="Arial" panose="020B0604020202020204" pitchFamily="34" charset="0"/>
              <a:buChar char="•"/>
            </a:pPr>
            <a:r>
              <a:rPr lang="en-US" b="0" i="0" u="none" strike="noStrike" dirty="0">
                <a:solidFill>
                  <a:srgbClr val="244C75"/>
                </a:solidFill>
                <a:effectLst/>
                <a:latin typeface="Open Sans" panose="020B0606030504020204" pitchFamily="34" charset="0"/>
                <a:hlinkClick r:id="rId8"/>
              </a:rPr>
              <a:t>Land cover/use LUCAS) Methodology</a:t>
            </a:r>
            <a:endParaRPr lang="en-US" b="0" i="0" dirty="0">
              <a:solidFill>
                <a:srgbClr val="333333"/>
              </a:solidFill>
              <a:effectLst/>
              <a:latin typeface="Open Sans" panose="020B0606030504020204" pitchFamily="34" charset="0"/>
            </a:endParaRPr>
          </a:p>
        </p:txBody>
      </p:sp>
    </p:spTree>
    <p:extLst>
      <p:ext uri="{BB962C8B-B14F-4D97-AF65-F5344CB8AC3E}">
        <p14:creationId xmlns:p14="http://schemas.microsoft.com/office/powerpoint/2010/main" val="2809791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5DBEDF5A-719D-36A8-A035-D4B769A72709}"/>
              </a:ext>
            </a:extLst>
          </p:cNvPr>
          <p:cNvPicPr>
            <a:picLocks noChangeAspect="1"/>
          </p:cNvPicPr>
          <p:nvPr/>
        </p:nvPicPr>
        <p:blipFill>
          <a:blip r:embed="rId2"/>
          <a:stretch>
            <a:fillRect/>
          </a:stretch>
        </p:blipFill>
        <p:spPr>
          <a:xfrm>
            <a:off x="274982" y="119425"/>
            <a:ext cx="6133333" cy="3942857"/>
          </a:xfrm>
          <a:prstGeom prst="rect">
            <a:avLst/>
          </a:prstGeom>
        </p:spPr>
      </p:pic>
      <p:graphicFrame>
        <p:nvGraphicFramePr>
          <p:cNvPr id="3" name="Tabella 2">
            <a:extLst>
              <a:ext uri="{FF2B5EF4-FFF2-40B4-BE49-F238E27FC236}">
                <a16:creationId xmlns:a16="http://schemas.microsoft.com/office/drawing/2014/main" id="{FA098DF3-3216-5D99-D728-334616EBF560}"/>
              </a:ext>
            </a:extLst>
          </p:cNvPr>
          <p:cNvGraphicFramePr>
            <a:graphicFrameLocks noGrp="1"/>
          </p:cNvGraphicFramePr>
          <p:nvPr>
            <p:extLst>
              <p:ext uri="{D42A27DB-BD31-4B8C-83A1-F6EECF244321}">
                <p14:modId xmlns:p14="http://schemas.microsoft.com/office/powerpoint/2010/main" val="3999661792"/>
              </p:ext>
            </p:extLst>
          </p:nvPr>
        </p:nvGraphicFramePr>
        <p:xfrm>
          <a:off x="467730" y="3980637"/>
          <a:ext cx="5765801" cy="525780"/>
        </p:xfrm>
        <a:graphic>
          <a:graphicData uri="http://schemas.openxmlformats.org/drawingml/2006/table">
            <a:tbl>
              <a:tblPr>
                <a:tableStyleId>{5C22544A-7EE6-4342-B048-85BDC9FD1C3A}</a:tableStyleId>
              </a:tblPr>
              <a:tblGrid>
                <a:gridCol w="5765801">
                  <a:extLst>
                    <a:ext uri="{9D8B030D-6E8A-4147-A177-3AD203B41FA5}">
                      <a16:colId xmlns:a16="http://schemas.microsoft.com/office/drawing/2014/main" val="1507394779"/>
                    </a:ext>
                  </a:extLst>
                </a:gridCol>
              </a:tblGrid>
              <a:tr h="190500">
                <a:tc>
                  <a:txBody>
                    <a:bodyPr/>
                    <a:lstStyle/>
                    <a:p>
                      <a:pPr algn="l" fontAlgn="b"/>
                      <a:r>
                        <a:rPr lang="it-IT" sz="1100" u="none" strike="noStrike">
                          <a:effectLst/>
                        </a:rPr>
                        <a:t>Jones, A, Fernandes-Ugalde, O., Scarpa, S., &amp; Eiselt, B. LUCAS 2022, EUR 30331 EN, Publications Office of the European Union, Luxembourg., 2021, ISBN 978-92-76-21079-5, doi:10.2760/74624, JRC121253</a:t>
                      </a:r>
                      <a:endParaRPr lang="it-IT" sz="1100" b="0" i="0" u="none" strike="noStrike">
                        <a:solidFill>
                          <a:srgbClr val="000000"/>
                        </a:solidFill>
                        <a:effectLst/>
                        <a:latin typeface="Aptos Narrow" panose="020B0004020202020204" pitchFamily="34" charset="0"/>
                      </a:endParaRPr>
                    </a:p>
                  </a:txBody>
                  <a:tcPr marL="0" marR="0" marT="0" marB="0" anchor="b"/>
                </a:tc>
                <a:extLst>
                  <a:ext uri="{0D108BD9-81ED-4DB2-BD59-A6C34878D82A}">
                    <a16:rowId xmlns:a16="http://schemas.microsoft.com/office/drawing/2014/main" val="4038723149"/>
                  </a:ext>
                </a:extLst>
              </a:tr>
              <a:tr h="190500">
                <a:tc>
                  <a:txBody>
                    <a:bodyPr/>
                    <a:lstStyle/>
                    <a:p>
                      <a:pPr algn="l" fontAlgn="b"/>
                      <a:r>
                        <a:rPr lang="it-IT" sz="1100" u="sng" strike="noStrike" dirty="0">
                          <a:effectLst/>
                          <a:hlinkClick r:id="rId3"/>
                        </a:rPr>
                        <a:t>https://publications.jrc.ec.europa.eu/repository/bitstream/JRC121253/JRC121253_01.pdf</a:t>
                      </a:r>
                      <a:endParaRPr lang="it-IT" sz="1100" b="0" i="0" u="sng" strike="noStrike" dirty="0">
                        <a:solidFill>
                          <a:srgbClr val="467886"/>
                        </a:solidFill>
                        <a:effectLst/>
                        <a:latin typeface="Aptos Narrow" panose="020B0004020202020204" pitchFamily="34" charset="0"/>
                      </a:endParaRPr>
                    </a:p>
                  </a:txBody>
                  <a:tcPr marL="0" marR="0" marT="0" marB="0" anchor="b"/>
                </a:tc>
                <a:extLst>
                  <a:ext uri="{0D108BD9-81ED-4DB2-BD59-A6C34878D82A}">
                    <a16:rowId xmlns:a16="http://schemas.microsoft.com/office/drawing/2014/main" val="160544025"/>
                  </a:ext>
                </a:extLst>
              </a:tr>
            </a:tbl>
          </a:graphicData>
        </a:graphic>
      </p:graphicFrame>
      <p:pic>
        <p:nvPicPr>
          <p:cNvPr id="4" name="Immagine 3">
            <a:extLst>
              <a:ext uri="{FF2B5EF4-FFF2-40B4-BE49-F238E27FC236}">
                <a16:creationId xmlns:a16="http://schemas.microsoft.com/office/drawing/2014/main" id="{9E434F5A-55EF-48FD-1058-5603E60C1435}"/>
              </a:ext>
            </a:extLst>
          </p:cNvPr>
          <p:cNvPicPr>
            <a:picLocks noChangeAspect="1"/>
          </p:cNvPicPr>
          <p:nvPr/>
        </p:nvPicPr>
        <p:blipFill>
          <a:blip r:embed="rId4"/>
          <a:stretch>
            <a:fillRect/>
          </a:stretch>
        </p:blipFill>
        <p:spPr>
          <a:xfrm>
            <a:off x="6299056" y="2509024"/>
            <a:ext cx="5892944" cy="4348976"/>
          </a:xfrm>
          <a:prstGeom prst="rect">
            <a:avLst/>
          </a:prstGeom>
        </p:spPr>
      </p:pic>
    </p:spTree>
    <p:extLst>
      <p:ext uri="{BB962C8B-B14F-4D97-AF65-F5344CB8AC3E}">
        <p14:creationId xmlns:p14="http://schemas.microsoft.com/office/powerpoint/2010/main" val="1042336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074A8AB4-5BF5-4443-DEB0-5A7C7D61C91F}"/>
              </a:ext>
            </a:extLst>
          </p:cNvPr>
          <p:cNvPicPr>
            <a:picLocks noChangeAspect="1"/>
          </p:cNvPicPr>
          <p:nvPr/>
        </p:nvPicPr>
        <p:blipFill>
          <a:blip r:embed="rId2"/>
          <a:stretch>
            <a:fillRect/>
          </a:stretch>
        </p:blipFill>
        <p:spPr>
          <a:xfrm>
            <a:off x="2419350" y="0"/>
            <a:ext cx="9772650" cy="6550563"/>
          </a:xfrm>
          <a:prstGeom prst="rect">
            <a:avLst/>
          </a:prstGeom>
        </p:spPr>
      </p:pic>
      <p:pic>
        <p:nvPicPr>
          <p:cNvPr id="6" name="Immagine 3" descr="A screenshot of a document&#10;&#10;Description automatically generated">
            <a:extLst>
              <a:ext uri="{FF2B5EF4-FFF2-40B4-BE49-F238E27FC236}">
                <a16:creationId xmlns:a16="http://schemas.microsoft.com/office/drawing/2014/main" id="{C6F84169-D61A-293D-53AC-063AE2C5752C}"/>
              </a:ext>
            </a:extLst>
          </p:cNvPr>
          <p:cNvPicPr>
            <a:picLocks noChangeAspect="1"/>
          </p:cNvPicPr>
          <p:nvPr/>
        </p:nvPicPr>
        <p:blipFill>
          <a:blip r:embed="rId3"/>
          <a:srcRect l="8267" t="29242" r="9200" b="2888"/>
          <a:stretch/>
        </p:blipFill>
        <p:spPr>
          <a:xfrm>
            <a:off x="7328331" y="1766868"/>
            <a:ext cx="4863669" cy="2951667"/>
          </a:xfrm>
          <a:prstGeom prst="rect">
            <a:avLst/>
          </a:prstGeom>
          <a:ln w="28575">
            <a:solidFill>
              <a:srgbClr val="FF0000"/>
            </a:solidFill>
          </a:ln>
        </p:spPr>
      </p:pic>
      <p:cxnSp>
        <p:nvCxnSpPr>
          <p:cNvPr id="9" name="Connettore 2 30">
            <a:extLst>
              <a:ext uri="{FF2B5EF4-FFF2-40B4-BE49-F238E27FC236}">
                <a16:creationId xmlns:a16="http://schemas.microsoft.com/office/drawing/2014/main" id="{293DAD26-43CB-9C49-CE30-D986CF8D2CD6}"/>
              </a:ext>
            </a:extLst>
          </p:cNvPr>
          <p:cNvCxnSpPr>
            <a:cxnSpLocks/>
          </p:cNvCxnSpPr>
          <p:nvPr/>
        </p:nvCxnSpPr>
        <p:spPr>
          <a:xfrm flipH="1" flipV="1">
            <a:off x="7172325" y="276225"/>
            <a:ext cx="2746535" cy="16097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30">
            <a:extLst>
              <a:ext uri="{FF2B5EF4-FFF2-40B4-BE49-F238E27FC236}">
                <a16:creationId xmlns:a16="http://schemas.microsoft.com/office/drawing/2014/main" id="{6E553158-0A92-F397-19D6-2CFB6F30C47D}"/>
              </a:ext>
            </a:extLst>
          </p:cNvPr>
          <p:cNvCxnSpPr>
            <a:cxnSpLocks/>
          </p:cNvCxnSpPr>
          <p:nvPr/>
        </p:nvCxnSpPr>
        <p:spPr>
          <a:xfrm flipH="1" flipV="1">
            <a:off x="3571875" y="247650"/>
            <a:ext cx="4695825" cy="16383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30">
            <a:extLst>
              <a:ext uri="{FF2B5EF4-FFF2-40B4-BE49-F238E27FC236}">
                <a16:creationId xmlns:a16="http://schemas.microsoft.com/office/drawing/2014/main" id="{16D82B42-62D0-7755-3970-27843610B5F2}"/>
              </a:ext>
            </a:extLst>
          </p:cNvPr>
          <p:cNvCxnSpPr>
            <a:cxnSpLocks/>
          </p:cNvCxnSpPr>
          <p:nvPr/>
        </p:nvCxnSpPr>
        <p:spPr>
          <a:xfrm flipH="1" flipV="1">
            <a:off x="9630205" y="342900"/>
            <a:ext cx="1552145" cy="16383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410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43BBF8E1-F9DF-03A6-3BF9-AD99E7018C73}"/>
              </a:ext>
            </a:extLst>
          </p:cNvPr>
          <p:cNvPicPr>
            <a:picLocks noChangeAspect="1"/>
          </p:cNvPicPr>
          <p:nvPr/>
        </p:nvPicPr>
        <p:blipFill>
          <a:blip r:embed="rId2"/>
          <a:stretch>
            <a:fillRect/>
          </a:stretch>
        </p:blipFill>
        <p:spPr>
          <a:xfrm>
            <a:off x="2389672" y="0"/>
            <a:ext cx="9802328" cy="6565280"/>
          </a:xfrm>
          <a:prstGeom prst="rect">
            <a:avLst/>
          </a:prstGeom>
        </p:spPr>
      </p:pic>
      <p:sp>
        <p:nvSpPr>
          <p:cNvPr id="4" name="Rettangolo con angoli arrotondati 3">
            <a:extLst>
              <a:ext uri="{FF2B5EF4-FFF2-40B4-BE49-F238E27FC236}">
                <a16:creationId xmlns:a16="http://schemas.microsoft.com/office/drawing/2014/main" id="{87EB04A7-EC7B-A46D-574D-12DFEDB6E978}"/>
              </a:ext>
            </a:extLst>
          </p:cNvPr>
          <p:cNvSpPr/>
          <p:nvPr/>
        </p:nvSpPr>
        <p:spPr>
          <a:xfrm>
            <a:off x="4154759" y="1340470"/>
            <a:ext cx="2265091" cy="381001"/>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con angoli arrotondati 4">
            <a:extLst>
              <a:ext uri="{FF2B5EF4-FFF2-40B4-BE49-F238E27FC236}">
                <a16:creationId xmlns:a16="http://schemas.microsoft.com/office/drawing/2014/main" id="{E84D566B-1A75-F09B-1CC6-50356EBC5C0A}"/>
              </a:ext>
            </a:extLst>
          </p:cNvPr>
          <p:cNvSpPr/>
          <p:nvPr/>
        </p:nvSpPr>
        <p:spPr>
          <a:xfrm>
            <a:off x="6457050" y="1340471"/>
            <a:ext cx="1886850" cy="4622180"/>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con angoli arrotondati 6">
            <a:extLst>
              <a:ext uri="{FF2B5EF4-FFF2-40B4-BE49-F238E27FC236}">
                <a16:creationId xmlns:a16="http://schemas.microsoft.com/office/drawing/2014/main" id="{3592C75A-63A6-BA31-FB37-4E7B789CFA21}"/>
              </a:ext>
            </a:extLst>
          </p:cNvPr>
          <p:cNvSpPr/>
          <p:nvPr/>
        </p:nvSpPr>
        <p:spPr>
          <a:xfrm>
            <a:off x="4154759" y="5136529"/>
            <a:ext cx="2265091" cy="654671"/>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con angoli arrotondati 1">
            <a:extLst>
              <a:ext uri="{FF2B5EF4-FFF2-40B4-BE49-F238E27FC236}">
                <a16:creationId xmlns:a16="http://schemas.microsoft.com/office/drawing/2014/main" id="{C1EAF647-9DF9-021A-A344-CFB1A686A788}"/>
              </a:ext>
            </a:extLst>
          </p:cNvPr>
          <p:cNvSpPr/>
          <p:nvPr/>
        </p:nvSpPr>
        <p:spPr>
          <a:xfrm>
            <a:off x="3092721" y="54479"/>
            <a:ext cx="8927829" cy="307354"/>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con angoli arrotondati 8">
            <a:extLst>
              <a:ext uri="{FF2B5EF4-FFF2-40B4-BE49-F238E27FC236}">
                <a16:creationId xmlns:a16="http://schemas.microsoft.com/office/drawing/2014/main" id="{62E1D67B-E9CB-AB52-3F86-7A9B6D8B2747}"/>
              </a:ext>
            </a:extLst>
          </p:cNvPr>
          <p:cNvSpPr/>
          <p:nvPr/>
        </p:nvSpPr>
        <p:spPr>
          <a:xfrm>
            <a:off x="4191959" y="2250453"/>
            <a:ext cx="2265091" cy="654672"/>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6216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34AA5-7C32-F71D-95C0-03C12CA1E35D}"/>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B72BDC1F-607B-E0D2-022B-2FADA0796038}"/>
              </a:ext>
            </a:extLst>
          </p:cNvPr>
          <p:cNvSpPr txBox="1"/>
          <p:nvPr/>
        </p:nvSpPr>
        <p:spPr>
          <a:xfrm>
            <a:off x="2499666" y="53196"/>
            <a:ext cx="9692334" cy="769441"/>
          </a:xfrm>
          <a:prstGeom prst="rect">
            <a:avLst/>
          </a:prstGeom>
          <a:noFill/>
          <a:effectLst>
            <a:glow rad="63500">
              <a:schemeClr val="accent1">
                <a:satMod val="175000"/>
                <a:alpha val="40000"/>
              </a:schemeClr>
            </a:glow>
          </a:effectLst>
        </p:spPr>
        <p:txBody>
          <a:bodyPr wrap="square" rtlCol="0">
            <a:spAutoFit/>
          </a:bodyPr>
          <a:lstStyle/>
          <a:p>
            <a:pPr algn="ctr"/>
            <a:r>
              <a:rPr lang="it-IT" sz="4400" b="1" dirty="0" err="1">
                <a:solidFill>
                  <a:schemeClr val="accent4"/>
                </a:solidFill>
                <a:effectLst/>
              </a:rPr>
              <a:t>PhenomenonType</a:t>
            </a:r>
            <a:r>
              <a:rPr lang="it-IT" sz="4400" b="1" dirty="0">
                <a:solidFill>
                  <a:schemeClr val="accent4"/>
                </a:solidFill>
                <a:effectLst/>
              </a:rPr>
              <a:t> </a:t>
            </a:r>
            <a:r>
              <a:rPr lang="en-US" sz="4400" b="1" dirty="0">
                <a:solidFill>
                  <a:schemeClr val="accent4"/>
                </a:solidFill>
              </a:rPr>
              <a:t>major</a:t>
            </a:r>
            <a:r>
              <a:rPr lang="en-US" sz="4400" b="0" i="0" dirty="0">
                <a:solidFill>
                  <a:srgbClr val="000000"/>
                </a:solidFill>
                <a:effectLst/>
                <a:latin typeface="Arial" panose="020B0604020202020204" pitchFamily="34" charset="0"/>
              </a:rPr>
              <a:t> </a:t>
            </a:r>
            <a:r>
              <a:rPr lang="en-US" sz="4400" b="1" dirty="0">
                <a:solidFill>
                  <a:schemeClr val="accent4"/>
                </a:solidFill>
              </a:rPr>
              <a:t>groups</a:t>
            </a:r>
            <a:endParaRPr lang="it-IT" sz="4400" b="1" dirty="0">
              <a:solidFill>
                <a:schemeClr val="accent4"/>
              </a:solidFill>
            </a:endParaRPr>
          </a:p>
        </p:txBody>
      </p:sp>
      <p:sp>
        <p:nvSpPr>
          <p:cNvPr id="5" name="CasellaDiTesto 4">
            <a:extLst>
              <a:ext uri="{FF2B5EF4-FFF2-40B4-BE49-F238E27FC236}">
                <a16:creationId xmlns:a16="http://schemas.microsoft.com/office/drawing/2014/main" id="{8C204349-1C58-21D6-5496-D474B5496FE1}"/>
              </a:ext>
            </a:extLst>
          </p:cNvPr>
          <p:cNvSpPr txBox="1"/>
          <p:nvPr/>
        </p:nvSpPr>
        <p:spPr>
          <a:xfrm>
            <a:off x="689098" y="2555958"/>
            <a:ext cx="2049164" cy="461665"/>
          </a:xfrm>
          <a:prstGeom prst="rect">
            <a:avLst/>
          </a:prstGeom>
          <a:noFill/>
          <a:effectLst>
            <a:glow rad="63500">
              <a:schemeClr val="accent1">
                <a:satMod val="175000"/>
                <a:alpha val="40000"/>
              </a:schemeClr>
            </a:glow>
          </a:effectLst>
        </p:spPr>
        <p:txBody>
          <a:bodyPr wrap="square" rtlCol="0">
            <a:spAutoFit/>
          </a:bodyPr>
          <a:lstStyle/>
          <a:p>
            <a:r>
              <a:rPr lang="it-IT" sz="2400" b="1" err="1">
                <a:solidFill>
                  <a:schemeClr val="accent4">
                    <a:lumMod val="75000"/>
                  </a:schemeClr>
                </a:solidFill>
                <a:effectLst/>
              </a:rPr>
              <a:t>Soil</a:t>
            </a:r>
            <a:r>
              <a:rPr lang="it-IT" sz="2400" b="1">
                <a:solidFill>
                  <a:schemeClr val="accent4">
                    <a:lumMod val="75000"/>
                  </a:schemeClr>
                </a:solidFill>
                <a:effectLst/>
              </a:rPr>
              <a:t> Site</a:t>
            </a:r>
          </a:p>
        </p:txBody>
      </p:sp>
      <p:sp>
        <p:nvSpPr>
          <p:cNvPr id="6" name="CasellaDiTesto 5">
            <a:extLst>
              <a:ext uri="{FF2B5EF4-FFF2-40B4-BE49-F238E27FC236}">
                <a16:creationId xmlns:a16="http://schemas.microsoft.com/office/drawing/2014/main" id="{1645036D-BD53-BAD0-76B6-67A0E0B60DC1}"/>
              </a:ext>
            </a:extLst>
          </p:cNvPr>
          <p:cNvSpPr txBox="1"/>
          <p:nvPr/>
        </p:nvSpPr>
        <p:spPr>
          <a:xfrm>
            <a:off x="689098" y="3575334"/>
            <a:ext cx="1933834" cy="461665"/>
          </a:xfrm>
          <a:prstGeom prst="rect">
            <a:avLst/>
          </a:prstGeom>
          <a:noFill/>
          <a:effectLst>
            <a:glow rad="63500">
              <a:schemeClr val="accent1">
                <a:satMod val="175000"/>
                <a:alpha val="40000"/>
              </a:schemeClr>
            </a:glow>
          </a:effectLst>
        </p:spPr>
        <p:txBody>
          <a:bodyPr wrap="square" rtlCol="0">
            <a:spAutoFit/>
          </a:bodyPr>
          <a:lstStyle/>
          <a:p>
            <a:r>
              <a:rPr lang="it-IT" sz="2400" b="1" err="1">
                <a:solidFill>
                  <a:schemeClr val="accent4">
                    <a:lumMod val="75000"/>
                  </a:schemeClr>
                </a:solidFill>
                <a:effectLst/>
              </a:rPr>
              <a:t>Soil</a:t>
            </a:r>
            <a:r>
              <a:rPr lang="it-IT" sz="2400" b="1">
                <a:solidFill>
                  <a:schemeClr val="accent4">
                    <a:lumMod val="75000"/>
                  </a:schemeClr>
                </a:solidFill>
                <a:effectLst/>
              </a:rPr>
              <a:t> </a:t>
            </a:r>
            <a:r>
              <a:rPr lang="it-IT" sz="2400" b="1" err="1">
                <a:solidFill>
                  <a:schemeClr val="accent4">
                    <a:lumMod val="75000"/>
                  </a:schemeClr>
                </a:solidFill>
                <a:effectLst/>
              </a:rPr>
              <a:t>Profile</a:t>
            </a:r>
            <a:endParaRPr lang="it-IT" sz="2400" b="1">
              <a:solidFill>
                <a:schemeClr val="accent4">
                  <a:lumMod val="75000"/>
                </a:schemeClr>
              </a:solidFill>
              <a:effectLst/>
            </a:endParaRPr>
          </a:p>
        </p:txBody>
      </p:sp>
      <p:sp>
        <p:nvSpPr>
          <p:cNvPr id="7" name="CasellaDiTesto 6">
            <a:extLst>
              <a:ext uri="{FF2B5EF4-FFF2-40B4-BE49-F238E27FC236}">
                <a16:creationId xmlns:a16="http://schemas.microsoft.com/office/drawing/2014/main" id="{7A21935F-6088-DD9D-4556-E5F0C306C960}"/>
              </a:ext>
            </a:extLst>
          </p:cNvPr>
          <p:cNvSpPr txBox="1"/>
          <p:nvPr/>
        </p:nvSpPr>
        <p:spPr>
          <a:xfrm>
            <a:off x="689098" y="4594710"/>
            <a:ext cx="2524897" cy="461665"/>
          </a:xfrm>
          <a:prstGeom prst="rect">
            <a:avLst/>
          </a:prstGeom>
          <a:noFill/>
          <a:effectLst>
            <a:glow rad="63500">
              <a:schemeClr val="accent1">
                <a:satMod val="175000"/>
                <a:alpha val="40000"/>
              </a:schemeClr>
            </a:glow>
          </a:effectLst>
        </p:spPr>
        <p:txBody>
          <a:bodyPr wrap="square" rtlCol="0">
            <a:spAutoFit/>
          </a:bodyPr>
          <a:lstStyle/>
          <a:p>
            <a:r>
              <a:rPr lang="it-IT" sz="2400" b="1" err="1">
                <a:solidFill>
                  <a:schemeClr val="accent4">
                    <a:lumMod val="75000"/>
                  </a:schemeClr>
                </a:solidFill>
                <a:effectLst/>
              </a:rPr>
              <a:t>Profile</a:t>
            </a:r>
            <a:r>
              <a:rPr lang="it-IT" sz="2400" b="1">
                <a:solidFill>
                  <a:schemeClr val="accent4">
                    <a:lumMod val="75000"/>
                  </a:schemeClr>
                </a:solidFill>
                <a:effectLst/>
              </a:rPr>
              <a:t> </a:t>
            </a:r>
            <a:r>
              <a:rPr lang="it-IT" sz="2400" b="1" err="1">
                <a:solidFill>
                  <a:schemeClr val="accent4">
                    <a:lumMod val="75000"/>
                  </a:schemeClr>
                </a:solidFill>
                <a:effectLst/>
              </a:rPr>
              <a:t>Element</a:t>
            </a:r>
            <a:endParaRPr lang="it-IT" sz="2400" b="1">
              <a:solidFill>
                <a:schemeClr val="accent4">
                  <a:lumMod val="75000"/>
                </a:schemeClr>
              </a:solidFill>
              <a:effectLst/>
            </a:endParaRPr>
          </a:p>
        </p:txBody>
      </p:sp>
      <p:sp>
        <p:nvSpPr>
          <p:cNvPr id="8" name="CasellaDiTesto 7">
            <a:extLst>
              <a:ext uri="{FF2B5EF4-FFF2-40B4-BE49-F238E27FC236}">
                <a16:creationId xmlns:a16="http://schemas.microsoft.com/office/drawing/2014/main" id="{FE0FD4E3-C01D-664E-49A9-E591FF826795}"/>
              </a:ext>
            </a:extLst>
          </p:cNvPr>
          <p:cNvSpPr txBox="1"/>
          <p:nvPr/>
        </p:nvSpPr>
        <p:spPr>
          <a:xfrm>
            <a:off x="689098" y="5614087"/>
            <a:ext cx="2711419" cy="830997"/>
          </a:xfrm>
          <a:prstGeom prst="rect">
            <a:avLst/>
          </a:prstGeom>
          <a:noFill/>
          <a:effectLst>
            <a:glow rad="63500">
              <a:schemeClr val="accent1">
                <a:satMod val="175000"/>
                <a:alpha val="40000"/>
              </a:schemeClr>
            </a:glow>
          </a:effectLst>
        </p:spPr>
        <p:txBody>
          <a:bodyPr wrap="square" rtlCol="0">
            <a:spAutoFit/>
          </a:bodyPr>
          <a:lstStyle/>
          <a:p>
            <a:r>
              <a:rPr lang="it-IT" sz="2400" b="1" err="1">
                <a:solidFill>
                  <a:schemeClr val="accent4">
                    <a:lumMod val="75000"/>
                  </a:schemeClr>
                </a:solidFill>
                <a:effectLst/>
              </a:rPr>
              <a:t>Soil</a:t>
            </a:r>
            <a:r>
              <a:rPr lang="it-IT" sz="2400" b="1">
                <a:solidFill>
                  <a:schemeClr val="accent4">
                    <a:lumMod val="75000"/>
                  </a:schemeClr>
                </a:solidFill>
                <a:effectLst/>
              </a:rPr>
              <a:t> </a:t>
            </a:r>
            <a:r>
              <a:rPr lang="it-IT" sz="2400" b="1" err="1">
                <a:solidFill>
                  <a:schemeClr val="accent4">
                    <a:lumMod val="75000"/>
                  </a:schemeClr>
                </a:solidFill>
                <a:effectLst/>
              </a:rPr>
              <a:t>Derived</a:t>
            </a:r>
            <a:r>
              <a:rPr lang="it-IT" sz="2400" b="1">
                <a:solidFill>
                  <a:schemeClr val="accent4">
                    <a:lumMod val="75000"/>
                  </a:schemeClr>
                </a:solidFill>
                <a:effectLst/>
              </a:rPr>
              <a:t> Object</a:t>
            </a:r>
          </a:p>
        </p:txBody>
      </p:sp>
      <p:sp>
        <p:nvSpPr>
          <p:cNvPr id="9" name="CasellaDiTesto 8">
            <a:extLst>
              <a:ext uri="{FF2B5EF4-FFF2-40B4-BE49-F238E27FC236}">
                <a16:creationId xmlns:a16="http://schemas.microsoft.com/office/drawing/2014/main" id="{221CD9D0-A36F-F28B-588B-C1774410906A}"/>
              </a:ext>
            </a:extLst>
          </p:cNvPr>
          <p:cNvSpPr txBox="1"/>
          <p:nvPr/>
        </p:nvSpPr>
        <p:spPr>
          <a:xfrm>
            <a:off x="3960342" y="1383206"/>
            <a:ext cx="1746422" cy="830997"/>
          </a:xfrm>
          <a:prstGeom prst="rect">
            <a:avLst/>
          </a:prstGeom>
          <a:noFill/>
          <a:effectLst>
            <a:glow rad="63500">
              <a:schemeClr val="accent1">
                <a:satMod val="175000"/>
                <a:alpha val="40000"/>
              </a:schemeClr>
            </a:glow>
          </a:effectLst>
        </p:spPr>
        <p:txBody>
          <a:bodyPr wrap="square" rtlCol="0">
            <a:spAutoFit/>
          </a:bodyPr>
          <a:lstStyle/>
          <a:p>
            <a:r>
              <a:rPr lang="it-IT" sz="2400" b="1" err="1">
                <a:solidFill>
                  <a:schemeClr val="accent5">
                    <a:lumMod val="75000"/>
                  </a:schemeClr>
                </a:solidFill>
              </a:rPr>
              <a:t>b</a:t>
            </a:r>
            <a:r>
              <a:rPr lang="it-IT" sz="2400" b="1" err="1">
                <a:solidFill>
                  <a:schemeClr val="accent5">
                    <a:lumMod val="75000"/>
                  </a:schemeClr>
                </a:solidFill>
                <a:effectLst/>
              </a:rPr>
              <a:t>iological</a:t>
            </a:r>
            <a:endParaRPr lang="it-IT" sz="2400" b="1">
              <a:solidFill>
                <a:schemeClr val="accent5">
                  <a:lumMod val="75000"/>
                </a:schemeClr>
              </a:solidFill>
              <a:effectLst/>
            </a:endParaRPr>
          </a:p>
          <a:p>
            <a:r>
              <a:rPr lang="it-IT" sz="2400" b="1" err="1">
                <a:solidFill>
                  <a:schemeClr val="accent5">
                    <a:lumMod val="75000"/>
                  </a:schemeClr>
                </a:solidFill>
              </a:rPr>
              <a:t>parameter</a:t>
            </a:r>
            <a:endParaRPr lang="it-IT" sz="2400" b="1">
              <a:solidFill>
                <a:schemeClr val="accent5">
                  <a:lumMod val="75000"/>
                </a:schemeClr>
              </a:solidFill>
              <a:effectLst/>
            </a:endParaRPr>
          </a:p>
        </p:txBody>
      </p:sp>
      <p:sp>
        <p:nvSpPr>
          <p:cNvPr id="10" name="CasellaDiTesto 9">
            <a:extLst>
              <a:ext uri="{FF2B5EF4-FFF2-40B4-BE49-F238E27FC236}">
                <a16:creationId xmlns:a16="http://schemas.microsoft.com/office/drawing/2014/main" id="{76C2E15F-D9AA-B986-3F96-EE5FEB9A0B7C}"/>
              </a:ext>
            </a:extLst>
          </p:cNvPr>
          <p:cNvSpPr txBox="1"/>
          <p:nvPr/>
        </p:nvSpPr>
        <p:spPr>
          <a:xfrm>
            <a:off x="6401830" y="1383206"/>
            <a:ext cx="1670222" cy="830997"/>
          </a:xfrm>
          <a:prstGeom prst="rect">
            <a:avLst/>
          </a:prstGeom>
          <a:noFill/>
          <a:effectLst>
            <a:glow rad="63500">
              <a:schemeClr val="accent1">
                <a:satMod val="175000"/>
                <a:alpha val="40000"/>
              </a:schemeClr>
            </a:glow>
          </a:effectLst>
        </p:spPr>
        <p:txBody>
          <a:bodyPr wrap="square" rtlCol="0">
            <a:spAutoFit/>
          </a:bodyPr>
          <a:lstStyle/>
          <a:p>
            <a:r>
              <a:rPr lang="it-IT" sz="2400" b="1" dirty="0" err="1">
                <a:solidFill>
                  <a:schemeClr val="accent5">
                    <a:lumMod val="75000"/>
                  </a:schemeClr>
                </a:solidFill>
              </a:rPr>
              <a:t>chemical</a:t>
            </a:r>
            <a:endParaRPr lang="it-IT" sz="2400" b="1" dirty="0">
              <a:solidFill>
                <a:schemeClr val="accent5">
                  <a:lumMod val="75000"/>
                </a:schemeClr>
              </a:solidFill>
              <a:effectLst/>
            </a:endParaRPr>
          </a:p>
          <a:p>
            <a:r>
              <a:rPr lang="it-IT" sz="2400" b="1" dirty="0" err="1">
                <a:solidFill>
                  <a:schemeClr val="accent5">
                    <a:lumMod val="75000"/>
                  </a:schemeClr>
                </a:solidFill>
              </a:rPr>
              <a:t>parameter</a:t>
            </a:r>
            <a:endParaRPr lang="it-IT" sz="2400" b="1" dirty="0">
              <a:solidFill>
                <a:schemeClr val="accent5">
                  <a:lumMod val="75000"/>
                </a:schemeClr>
              </a:solidFill>
              <a:effectLst/>
            </a:endParaRPr>
          </a:p>
        </p:txBody>
      </p:sp>
      <p:sp>
        <p:nvSpPr>
          <p:cNvPr id="11" name="CasellaDiTesto 10">
            <a:extLst>
              <a:ext uri="{FF2B5EF4-FFF2-40B4-BE49-F238E27FC236}">
                <a16:creationId xmlns:a16="http://schemas.microsoft.com/office/drawing/2014/main" id="{2F69C183-B8C3-2F71-59CB-0A601B69E0BE}"/>
              </a:ext>
            </a:extLst>
          </p:cNvPr>
          <p:cNvSpPr txBox="1"/>
          <p:nvPr/>
        </p:nvSpPr>
        <p:spPr>
          <a:xfrm>
            <a:off x="8767119" y="1380349"/>
            <a:ext cx="1952367" cy="830997"/>
          </a:xfrm>
          <a:prstGeom prst="rect">
            <a:avLst/>
          </a:prstGeom>
          <a:noFill/>
          <a:effectLst>
            <a:glow rad="63500">
              <a:schemeClr val="accent1">
                <a:satMod val="175000"/>
                <a:alpha val="40000"/>
              </a:schemeClr>
            </a:glow>
          </a:effectLst>
        </p:spPr>
        <p:txBody>
          <a:bodyPr wrap="square" rtlCol="0">
            <a:spAutoFit/>
          </a:bodyPr>
          <a:lstStyle/>
          <a:p>
            <a:r>
              <a:rPr lang="it-IT" sz="2400" b="1" err="1">
                <a:solidFill>
                  <a:schemeClr val="accent5">
                    <a:lumMod val="75000"/>
                  </a:schemeClr>
                </a:solidFill>
              </a:rPr>
              <a:t>physical</a:t>
            </a:r>
            <a:endParaRPr lang="it-IT" sz="2400" b="1">
              <a:solidFill>
                <a:schemeClr val="accent5">
                  <a:lumMod val="75000"/>
                </a:schemeClr>
              </a:solidFill>
              <a:effectLst/>
            </a:endParaRPr>
          </a:p>
          <a:p>
            <a:r>
              <a:rPr lang="it-IT" sz="2400" b="1" err="1">
                <a:solidFill>
                  <a:schemeClr val="accent5">
                    <a:lumMod val="75000"/>
                  </a:schemeClr>
                </a:solidFill>
              </a:rPr>
              <a:t>parameter</a:t>
            </a:r>
            <a:endParaRPr lang="it-IT" sz="2400" b="1">
              <a:solidFill>
                <a:schemeClr val="accent5">
                  <a:lumMod val="75000"/>
                </a:schemeClr>
              </a:solidFill>
              <a:effectLst/>
            </a:endParaRPr>
          </a:p>
        </p:txBody>
      </p:sp>
      <p:sp>
        <p:nvSpPr>
          <p:cNvPr id="12" name="CasellaDiTesto 11">
            <a:extLst>
              <a:ext uri="{FF2B5EF4-FFF2-40B4-BE49-F238E27FC236}">
                <a16:creationId xmlns:a16="http://schemas.microsoft.com/office/drawing/2014/main" id="{694BAE6F-EAB5-C241-84C6-9062BEBBFC41}"/>
              </a:ext>
            </a:extLst>
          </p:cNvPr>
          <p:cNvSpPr txBox="1"/>
          <p:nvPr/>
        </p:nvSpPr>
        <p:spPr>
          <a:xfrm>
            <a:off x="2499666" y="718567"/>
            <a:ext cx="9692334" cy="461665"/>
          </a:xfrm>
          <a:prstGeom prst="rect">
            <a:avLst/>
          </a:prstGeom>
          <a:noFill/>
          <a:effectLst>
            <a:glow rad="63500">
              <a:schemeClr val="accent1">
                <a:satMod val="175000"/>
                <a:alpha val="40000"/>
              </a:schemeClr>
            </a:glow>
          </a:effectLst>
        </p:spPr>
        <p:txBody>
          <a:bodyPr wrap="square" rtlCol="0">
            <a:spAutoFit/>
          </a:bodyPr>
          <a:lstStyle/>
          <a:p>
            <a:r>
              <a:rPr lang="it-IT" sz="2400" b="1" dirty="0">
                <a:solidFill>
                  <a:schemeClr val="bg2">
                    <a:lumMod val="50000"/>
                  </a:schemeClr>
                </a:solidFill>
              </a:rPr>
              <a:t>https://inspire.ec.europa.eu/codelist/PhenomenonTypeValue</a:t>
            </a:r>
            <a:endParaRPr lang="it-IT" sz="2400" b="1" dirty="0">
              <a:solidFill>
                <a:schemeClr val="bg2">
                  <a:lumMod val="50000"/>
                </a:schemeClr>
              </a:solidFill>
              <a:effectLst/>
            </a:endParaRPr>
          </a:p>
        </p:txBody>
      </p:sp>
      <p:cxnSp>
        <p:nvCxnSpPr>
          <p:cNvPr id="15" name="Connettore diritto 14">
            <a:extLst>
              <a:ext uri="{FF2B5EF4-FFF2-40B4-BE49-F238E27FC236}">
                <a16:creationId xmlns:a16="http://schemas.microsoft.com/office/drawing/2014/main" id="{B875ABC9-7172-0740-75A9-913C68731E75}"/>
              </a:ext>
            </a:extLst>
          </p:cNvPr>
          <p:cNvCxnSpPr>
            <a:cxnSpLocks/>
          </p:cNvCxnSpPr>
          <p:nvPr/>
        </p:nvCxnSpPr>
        <p:spPr>
          <a:xfrm>
            <a:off x="3794760" y="3243649"/>
            <a:ext cx="706374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7" name="Connettore diritto 16">
            <a:extLst>
              <a:ext uri="{FF2B5EF4-FFF2-40B4-BE49-F238E27FC236}">
                <a16:creationId xmlns:a16="http://schemas.microsoft.com/office/drawing/2014/main" id="{B85F6390-E66D-1063-D362-F95831F342C2}"/>
              </a:ext>
            </a:extLst>
          </p:cNvPr>
          <p:cNvCxnSpPr>
            <a:cxnSpLocks/>
          </p:cNvCxnSpPr>
          <p:nvPr/>
        </p:nvCxnSpPr>
        <p:spPr>
          <a:xfrm>
            <a:off x="3794760" y="4411363"/>
            <a:ext cx="706374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8" name="Connettore diritto 17">
            <a:extLst>
              <a:ext uri="{FF2B5EF4-FFF2-40B4-BE49-F238E27FC236}">
                <a16:creationId xmlns:a16="http://schemas.microsoft.com/office/drawing/2014/main" id="{964EA384-6D5B-E73C-DAD8-297966BAE1E1}"/>
              </a:ext>
            </a:extLst>
          </p:cNvPr>
          <p:cNvCxnSpPr>
            <a:cxnSpLocks/>
          </p:cNvCxnSpPr>
          <p:nvPr/>
        </p:nvCxnSpPr>
        <p:spPr>
          <a:xfrm>
            <a:off x="3870960" y="5579076"/>
            <a:ext cx="6987540"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2" name="Connettore diritto 21">
            <a:extLst>
              <a:ext uri="{FF2B5EF4-FFF2-40B4-BE49-F238E27FC236}">
                <a16:creationId xmlns:a16="http://schemas.microsoft.com/office/drawing/2014/main" id="{CD657790-77A0-D034-6C46-537ABEF71F40}"/>
              </a:ext>
            </a:extLst>
          </p:cNvPr>
          <p:cNvCxnSpPr>
            <a:cxnSpLocks/>
          </p:cNvCxnSpPr>
          <p:nvPr/>
        </p:nvCxnSpPr>
        <p:spPr>
          <a:xfrm>
            <a:off x="5948545" y="2249722"/>
            <a:ext cx="0" cy="4195362"/>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4" name="Connettore diritto 23">
            <a:extLst>
              <a:ext uri="{FF2B5EF4-FFF2-40B4-BE49-F238E27FC236}">
                <a16:creationId xmlns:a16="http://schemas.microsoft.com/office/drawing/2014/main" id="{EBF1F8D4-5261-9BEE-5633-EB36DA0D0497}"/>
              </a:ext>
            </a:extLst>
          </p:cNvPr>
          <p:cNvCxnSpPr>
            <a:cxnSpLocks/>
          </p:cNvCxnSpPr>
          <p:nvPr/>
        </p:nvCxnSpPr>
        <p:spPr>
          <a:xfrm>
            <a:off x="8440285" y="2211346"/>
            <a:ext cx="0" cy="4195362"/>
          </a:xfrm>
          <a:prstGeom prst="line">
            <a:avLst/>
          </a:prstGeom>
          <a:ln w="38100"/>
        </p:spPr>
        <p:style>
          <a:lnRef idx="2">
            <a:schemeClr val="accent1"/>
          </a:lnRef>
          <a:fillRef idx="0">
            <a:schemeClr val="accent1"/>
          </a:fillRef>
          <a:effectRef idx="1">
            <a:schemeClr val="accent1"/>
          </a:effectRef>
          <a:fontRef idx="minor">
            <a:schemeClr val="tx1"/>
          </a:fontRef>
        </p:style>
      </p:cxnSp>
      <p:grpSp>
        <p:nvGrpSpPr>
          <p:cNvPr id="43" name="Gruppo 42">
            <a:extLst>
              <a:ext uri="{FF2B5EF4-FFF2-40B4-BE49-F238E27FC236}">
                <a16:creationId xmlns:a16="http://schemas.microsoft.com/office/drawing/2014/main" id="{6CFB2847-51AA-D390-8C4B-FF79A139C103}"/>
              </a:ext>
            </a:extLst>
          </p:cNvPr>
          <p:cNvGrpSpPr/>
          <p:nvPr/>
        </p:nvGrpSpPr>
        <p:grpSpPr>
          <a:xfrm>
            <a:off x="4417825" y="2100090"/>
            <a:ext cx="5570763" cy="1227135"/>
            <a:chOff x="4417825" y="2100090"/>
            <a:chExt cx="5570763" cy="1227135"/>
          </a:xfrm>
        </p:grpSpPr>
        <p:sp>
          <p:nvSpPr>
            <p:cNvPr id="31" name="CasellaDiTesto 30">
              <a:extLst>
                <a:ext uri="{FF2B5EF4-FFF2-40B4-BE49-F238E27FC236}">
                  <a16:creationId xmlns:a16="http://schemas.microsoft.com/office/drawing/2014/main" id="{078DC8CB-DE28-8A32-F6BF-B979A319EB3B}"/>
                </a:ext>
              </a:extLst>
            </p:cNvPr>
            <p:cNvSpPr txBox="1"/>
            <p:nvPr/>
          </p:nvSpPr>
          <p:spPr>
            <a:xfrm>
              <a:off x="4417825" y="2100090"/>
              <a:ext cx="678391" cy="1200329"/>
            </a:xfrm>
            <a:prstGeom prst="rect">
              <a:avLst/>
            </a:prstGeom>
            <a:noFill/>
          </p:spPr>
          <p:txBody>
            <a:bodyPr wrap="none" rtlCol="0">
              <a:spAutoFit/>
            </a:bodyPr>
            <a:lstStyle/>
            <a:p>
              <a:r>
                <a:rPr lang="it-IT" sz="7200" b="1" dirty="0">
                  <a:solidFill>
                    <a:schemeClr val="accent2"/>
                  </a:solidFill>
                </a:rPr>
                <a:t>0</a:t>
              </a:r>
            </a:p>
          </p:txBody>
        </p:sp>
        <p:sp>
          <p:nvSpPr>
            <p:cNvPr id="32" name="CasellaDiTesto 31">
              <a:extLst>
                <a:ext uri="{FF2B5EF4-FFF2-40B4-BE49-F238E27FC236}">
                  <a16:creationId xmlns:a16="http://schemas.microsoft.com/office/drawing/2014/main" id="{DC08D4AF-2DCE-DF66-A4E0-28E04C134EA6}"/>
                </a:ext>
              </a:extLst>
            </p:cNvPr>
            <p:cNvSpPr txBox="1"/>
            <p:nvPr/>
          </p:nvSpPr>
          <p:spPr>
            <a:xfrm>
              <a:off x="6894114" y="2126896"/>
              <a:ext cx="678391" cy="1200329"/>
            </a:xfrm>
            <a:prstGeom prst="rect">
              <a:avLst/>
            </a:prstGeom>
            <a:noFill/>
          </p:spPr>
          <p:txBody>
            <a:bodyPr wrap="none" rtlCol="0">
              <a:spAutoFit/>
            </a:bodyPr>
            <a:lstStyle/>
            <a:p>
              <a:r>
                <a:rPr lang="it-IT" sz="7200" b="1" dirty="0">
                  <a:solidFill>
                    <a:schemeClr val="accent2"/>
                  </a:solidFill>
                </a:rPr>
                <a:t>0</a:t>
              </a:r>
            </a:p>
          </p:txBody>
        </p:sp>
        <p:sp>
          <p:nvSpPr>
            <p:cNvPr id="33" name="CasellaDiTesto 32">
              <a:extLst>
                <a:ext uri="{FF2B5EF4-FFF2-40B4-BE49-F238E27FC236}">
                  <a16:creationId xmlns:a16="http://schemas.microsoft.com/office/drawing/2014/main" id="{87B467FE-FA2E-22D5-BB17-16D5C5541C52}"/>
                </a:ext>
              </a:extLst>
            </p:cNvPr>
            <p:cNvSpPr txBox="1"/>
            <p:nvPr/>
          </p:nvSpPr>
          <p:spPr>
            <a:xfrm>
              <a:off x="9310197" y="2100090"/>
              <a:ext cx="678391" cy="1200329"/>
            </a:xfrm>
            <a:prstGeom prst="rect">
              <a:avLst/>
            </a:prstGeom>
            <a:noFill/>
          </p:spPr>
          <p:txBody>
            <a:bodyPr wrap="none" rtlCol="0">
              <a:spAutoFit/>
            </a:bodyPr>
            <a:lstStyle/>
            <a:p>
              <a:r>
                <a:rPr lang="it-IT" sz="7200" b="1">
                  <a:solidFill>
                    <a:schemeClr val="accent2"/>
                  </a:solidFill>
                </a:rPr>
                <a:t>0</a:t>
              </a:r>
            </a:p>
          </p:txBody>
        </p:sp>
      </p:grpSp>
      <p:grpSp>
        <p:nvGrpSpPr>
          <p:cNvPr id="44" name="Gruppo 43">
            <a:extLst>
              <a:ext uri="{FF2B5EF4-FFF2-40B4-BE49-F238E27FC236}">
                <a16:creationId xmlns:a16="http://schemas.microsoft.com/office/drawing/2014/main" id="{C645996B-A220-4FAB-1CB4-3259D79369F0}"/>
              </a:ext>
            </a:extLst>
          </p:cNvPr>
          <p:cNvGrpSpPr/>
          <p:nvPr/>
        </p:nvGrpSpPr>
        <p:grpSpPr>
          <a:xfrm>
            <a:off x="4417825" y="3239918"/>
            <a:ext cx="5570763" cy="1200329"/>
            <a:chOff x="4469193" y="3211759"/>
            <a:chExt cx="5570763" cy="1200329"/>
          </a:xfrm>
        </p:grpSpPr>
        <p:sp>
          <p:nvSpPr>
            <p:cNvPr id="34" name="CasellaDiTesto 33">
              <a:extLst>
                <a:ext uri="{FF2B5EF4-FFF2-40B4-BE49-F238E27FC236}">
                  <a16:creationId xmlns:a16="http://schemas.microsoft.com/office/drawing/2014/main" id="{B707D1D3-2146-87EC-6193-CE0EB6FDAFAD}"/>
                </a:ext>
              </a:extLst>
            </p:cNvPr>
            <p:cNvSpPr txBox="1"/>
            <p:nvPr/>
          </p:nvSpPr>
          <p:spPr>
            <a:xfrm>
              <a:off x="4469193" y="3211759"/>
              <a:ext cx="678391" cy="1200329"/>
            </a:xfrm>
            <a:prstGeom prst="rect">
              <a:avLst/>
            </a:prstGeom>
            <a:noFill/>
          </p:spPr>
          <p:txBody>
            <a:bodyPr wrap="none" rtlCol="0">
              <a:spAutoFit/>
            </a:bodyPr>
            <a:lstStyle/>
            <a:p>
              <a:r>
                <a:rPr lang="it-IT" sz="7200" b="1">
                  <a:solidFill>
                    <a:schemeClr val="accent2"/>
                  </a:solidFill>
                </a:rPr>
                <a:t>0</a:t>
              </a:r>
            </a:p>
          </p:txBody>
        </p:sp>
        <p:sp>
          <p:nvSpPr>
            <p:cNvPr id="35" name="CasellaDiTesto 34">
              <a:extLst>
                <a:ext uri="{FF2B5EF4-FFF2-40B4-BE49-F238E27FC236}">
                  <a16:creationId xmlns:a16="http://schemas.microsoft.com/office/drawing/2014/main" id="{84EF3E16-7B8F-E064-DB8D-61861B65F7AB}"/>
                </a:ext>
              </a:extLst>
            </p:cNvPr>
            <p:cNvSpPr txBox="1"/>
            <p:nvPr/>
          </p:nvSpPr>
          <p:spPr>
            <a:xfrm>
              <a:off x="6915379" y="3211759"/>
              <a:ext cx="678391" cy="1200329"/>
            </a:xfrm>
            <a:prstGeom prst="rect">
              <a:avLst/>
            </a:prstGeom>
            <a:noFill/>
          </p:spPr>
          <p:txBody>
            <a:bodyPr wrap="none" rtlCol="0">
              <a:spAutoFit/>
            </a:bodyPr>
            <a:lstStyle/>
            <a:p>
              <a:r>
                <a:rPr lang="it-IT" sz="7200" b="1" dirty="0">
                  <a:solidFill>
                    <a:schemeClr val="accent2"/>
                  </a:solidFill>
                </a:rPr>
                <a:t>0</a:t>
              </a:r>
            </a:p>
          </p:txBody>
        </p:sp>
        <p:sp>
          <p:nvSpPr>
            <p:cNvPr id="36" name="CasellaDiTesto 35">
              <a:extLst>
                <a:ext uri="{FF2B5EF4-FFF2-40B4-BE49-F238E27FC236}">
                  <a16:creationId xmlns:a16="http://schemas.microsoft.com/office/drawing/2014/main" id="{669D893A-7DEA-F84F-3AAB-45AFB6DF4944}"/>
                </a:ext>
              </a:extLst>
            </p:cNvPr>
            <p:cNvSpPr txBox="1"/>
            <p:nvPr/>
          </p:nvSpPr>
          <p:spPr>
            <a:xfrm>
              <a:off x="9361565" y="3211759"/>
              <a:ext cx="678391" cy="1200329"/>
            </a:xfrm>
            <a:prstGeom prst="rect">
              <a:avLst/>
            </a:prstGeom>
            <a:noFill/>
          </p:spPr>
          <p:txBody>
            <a:bodyPr wrap="none" rtlCol="0">
              <a:spAutoFit/>
            </a:bodyPr>
            <a:lstStyle/>
            <a:p>
              <a:r>
                <a:rPr lang="it-IT" sz="7200" b="1" dirty="0">
                  <a:solidFill>
                    <a:schemeClr val="accent2"/>
                  </a:solidFill>
                </a:rPr>
                <a:t>0</a:t>
              </a:r>
            </a:p>
          </p:txBody>
        </p:sp>
      </p:grpSp>
      <p:grpSp>
        <p:nvGrpSpPr>
          <p:cNvPr id="45" name="Gruppo 44">
            <a:extLst>
              <a:ext uri="{FF2B5EF4-FFF2-40B4-BE49-F238E27FC236}">
                <a16:creationId xmlns:a16="http://schemas.microsoft.com/office/drawing/2014/main" id="{87AB114C-88CA-8890-3693-B173BBA10BF2}"/>
              </a:ext>
            </a:extLst>
          </p:cNvPr>
          <p:cNvGrpSpPr/>
          <p:nvPr/>
        </p:nvGrpSpPr>
        <p:grpSpPr>
          <a:xfrm>
            <a:off x="4417825" y="4379746"/>
            <a:ext cx="5570763" cy="1207792"/>
            <a:chOff x="4487971" y="4401843"/>
            <a:chExt cx="5570763" cy="1207792"/>
          </a:xfrm>
        </p:grpSpPr>
        <p:sp>
          <p:nvSpPr>
            <p:cNvPr id="37" name="CasellaDiTesto 36">
              <a:extLst>
                <a:ext uri="{FF2B5EF4-FFF2-40B4-BE49-F238E27FC236}">
                  <a16:creationId xmlns:a16="http://schemas.microsoft.com/office/drawing/2014/main" id="{1BD45F73-B9B5-0BDE-5CA7-5EC0D09216FB}"/>
                </a:ext>
              </a:extLst>
            </p:cNvPr>
            <p:cNvSpPr txBox="1"/>
            <p:nvPr/>
          </p:nvSpPr>
          <p:spPr>
            <a:xfrm>
              <a:off x="4487971" y="4401843"/>
              <a:ext cx="679994" cy="1200329"/>
            </a:xfrm>
            <a:prstGeom prst="rect">
              <a:avLst/>
            </a:prstGeom>
            <a:noFill/>
          </p:spPr>
          <p:txBody>
            <a:bodyPr wrap="none" rtlCol="0">
              <a:spAutoFit/>
            </a:bodyPr>
            <a:lstStyle/>
            <a:p>
              <a:r>
                <a:rPr lang="it-IT" sz="7200" b="1" dirty="0">
                  <a:solidFill>
                    <a:schemeClr val="accent2"/>
                  </a:solidFill>
                </a:rPr>
                <a:t>n</a:t>
              </a:r>
            </a:p>
          </p:txBody>
        </p:sp>
        <p:sp>
          <p:nvSpPr>
            <p:cNvPr id="38" name="CasellaDiTesto 37">
              <a:extLst>
                <a:ext uri="{FF2B5EF4-FFF2-40B4-BE49-F238E27FC236}">
                  <a16:creationId xmlns:a16="http://schemas.microsoft.com/office/drawing/2014/main" id="{AD23E055-EB58-62FA-695C-7055B86A3EF5}"/>
                </a:ext>
              </a:extLst>
            </p:cNvPr>
            <p:cNvSpPr txBox="1"/>
            <p:nvPr/>
          </p:nvSpPr>
          <p:spPr>
            <a:xfrm>
              <a:off x="6431641" y="4409306"/>
              <a:ext cx="1665841" cy="1200329"/>
            </a:xfrm>
            <a:prstGeom prst="rect">
              <a:avLst/>
            </a:prstGeom>
            <a:noFill/>
          </p:spPr>
          <p:txBody>
            <a:bodyPr wrap="none" rtlCol="0">
              <a:spAutoFit/>
            </a:bodyPr>
            <a:lstStyle/>
            <a:p>
              <a:r>
                <a:rPr lang="it-IT" sz="7200" b="1" dirty="0">
                  <a:solidFill>
                    <a:schemeClr val="accent2"/>
                  </a:solidFill>
                </a:rPr>
                <a:t>139</a:t>
              </a:r>
            </a:p>
          </p:txBody>
        </p:sp>
        <p:sp>
          <p:nvSpPr>
            <p:cNvPr id="39" name="CasellaDiTesto 38">
              <a:extLst>
                <a:ext uri="{FF2B5EF4-FFF2-40B4-BE49-F238E27FC236}">
                  <a16:creationId xmlns:a16="http://schemas.microsoft.com/office/drawing/2014/main" id="{61BD64EE-3ECF-C85E-A2C2-186F3715BFE3}"/>
                </a:ext>
              </a:extLst>
            </p:cNvPr>
            <p:cNvSpPr txBox="1"/>
            <p:nvPr/>
          </p:nvSpPr>
          <p:spPr>
            <a:xfrm>
              <a:off x="9380343" y="4401843"/>
              <a:ext cx="678391" cy="1200329"/>
            </a:xfrm>
            <a:prstGeom prst="rect">
              <a:avLst/>
            </a:prstGeom>
            <a:noFill/>
          </p:spPr>
          <p:txBody>
            <a:bodyPr wrap="none" rtlCol="0">
              <a:spAutoFit/>
            </a:bodyPr>
            <a:lstStyle/>
            <a:p>
              <a:r>
                <a:rPr lang="it-IT" sz="7200" b="1" dirty="0">
                  <a:solidFill>
                    <a:schemeClr val="accent2"/>
                  </a:solidFill>
                </a:rPr>
                <a:t>8</a:t>
              </a:r>
            </a:p>
          </p:txBody>
        </p:sp>
      </p:grpSp>
      <p:grpSp>
        <p:nvGrpSpPr>
          <p:cNvPr id="46" name="Gruppo 45">
            <a:extLst>
              <a:ext uri="{FF2B5EF4-FFF2-40B4-BE49-F238E27FC236}">
                <a16:creationId xmlns:a16="http://schemas.microsoft.com/office/drawing/2014/main" id="{0D916F7C-8F4C-A335-AEC5-DE0A59FCA72D}"/>
              </a:ext>
            </a:extLst>
          </p:cNvPr>
          <p:cNvGrpSpPr/>
          <p:nvPr/>
        </p:nvGrpSpPr>
        <p:grpSpPr>
          <a:xfrm>
            <a:off x="4417825" y="5519575"/>
            <a:ext cx="5570763" cy="1200329"/>
            <a:chOff x="4503320" y="5519575"/>
            <a:chExt cx="5570763" cy="1200329"/>
          </a:xfrm>
        </p:grpSpPr>
        <p:sp>
          <p:nvSpPr>
            <p:cNvPr id="40" name="CasellaDiTesto 39">
              <a:extLst>
                <a:ext uri="{FF2B5EF4-FFF2-40B4-BE49-F238E27FC236}">
                  <a16:creationId xmlns:a16="http://schemas.microsoft.com/office/drawing/2014/main" id="{51B44479-9F20-2E5F-449E-E557ED177250}"/>
                </a:ext>
              </a:extLst>
            </p:cNvPr>
            <p:cNvSpPr txBox="1"/>
            <p:nvPr/>
          </p:nvSpPr>
          <p:spPr>
            <a:xfrm>
              <a:off x="4503320" y="5519575"/>
              <a:ext cx="678391" cy="1200329"/>
            </a:xfrm>
            <a:prstGeom prst="rect">
              <a:avLst/>
            </a:prstGeom>
            <a:noFill/>
          </p:spPr>
          <p:txBody>
            <a:bodyPr wrap="none" rtlCol="0">
              <a:spAutoFit/>
            </a:bodyPr>
            <a:lstStyle/>
            <a:p>
              <a:r>
                <a:rPr lang="it-IT" sz="7200" b="1">
                  <a:solidFill>
                    <a:schemeClr val="accent2"/>
                  </a:solidFill>
                </a:rPr>
                <a:t>0</a:t>
              </a:r>
            </a:p>
          </p:txBody>
        </p:sp>
        <p:sp>
          <p:nvSpPr>
            <p:cNvPr id="41" name="CasellaDiTesto 40">
              <a:extLst>
                <a:ext uri="{FF2B5EF4-FFF2-40B4-BE49-F238E27FC236}">
                  <a16:creationId xmlns:a16="http://schemas.microsoft.com/office/drawing/2014/main" id="{6046D335-3A4C-2869-082A-30D3DE7F6AEA}"/>
                </a:ext>
              </a:extLst>
            </p:cNvPr>
            <p:cNvSpPr txBox="1"/>
            <p:nvPr/>
          </p:nvSpPr>
          <p:spPr>
            <a:xfrm>
              <a:off x="6702644" y="5519575"/>
              <a:ext cx="678391" cy="1200329"/>
            </a:xfrm>
            <a:prstGeom prst="rect">
              <a:avLst/>
            </a:prstGeom>
            <a:noFill/>
          </p:spPr>
          <p:txBody>
            <a:bodyPr wrap="none" rtlCol="0">
              <a:spAutoFit/>
            </a:bodyPr>
            <a:lstStyle/>
            <a:p>
              <a:r>
                <a:rPr lang="it-IT" sz="7200" b="1" dirty="0">
                  <a:solidFill>
                    <a:schemeClr val="accent2"/>
                  </a:solidFill>
                </a:rPr>
                <a:t>0</a:t>
              </a:r>
            </a:p>
          </p:txBody>
        </p:sp>
        <p:sp>
          <p:nvSpPr>
            <p:cNvPr id="42" name="CasellaDiTesto 41">
              <a:extLst>
                <a:ext uri="{FF2B5EF4-FFF2-40B4-BE49-F238E27FC236}">
                  <a16:creationId xmlns:a16="http://schemas.microsoft.com/office/drawing/2014/main" id="{60A9594D-C789-15A9-C5B1-A4B3771722B1}"/>
                </a:ext>
              </a:extLst>
            </p:cNvPr>
            <p:cNvSpPr txBox="1"/>
            <p:nvPr/>
          </p:nvSpPr>
          <p:spPr>
            <a:xfrm>
              <a:off x="9395692" y="5519575"/>
              <a:ext cx="678391" cy="1200329"/>
            </a:xfrm>
            <a:prstGeom prst="rect">
              <a:avLst/>
            </a:prstGeom>
            <a:noFill/>
          </p:spPr>
          <p:txBody>
            <a:bodyPr wrap="none" rtlCol="0">
              <a:spAutoFit/>
            </a:bodyPr>
            <a:lstStyle/>
            <a:p>
              <a:r>
                <a:rPr lang="it-IT" sz="7200" b="1" dirty="0">
                  <a:solidFill>
                    <a:schemeClr val="accent2"/>
                  </a:solidFill>
                </a:rPr>
                <a:t>0</a:t>
              </a:r>
            </a:p>
          </p:txBody>
        </p:sp>
      </p:grpSp>
      <p:pic>
        <p:nvPicPr>
          <p:cNvPr id="2050" name="Picture 2">
            <a:extLst>
              <a:ext uri="{FF2B5EF4-FFF2-40B4-BE49-F238E27FC236}">
                <a16:creationId xmlns:a16="http://schemas.microsoft.com/office/drawing/2014/main" id="{223B994B-2582-9F47-6049-FA31DFF060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80" y="46757"/>
            <a:ext cx="2424286" cy="1677268"/>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4E3C9431-2064-CB37-5A0E-5158D75464B7}"/>
              </a:ext>
            </a:extLst>
          </p:cNvPr>
          <p:cNvSpPr txBox="1"/>
          <p:nvPr/>
        </p:nvSpPr>
        <p:spPr>
          <a:xfrm>
            <a:off x="955" y="1737576"/>
            <a:ext cx="6129336" cy="400110"/>
          </a:xfrm>
          <a:prstGeom prst="rect">
            <a:avLst/>
          </a:prstGeom>
          <a:noFill/>
        </p:spPr>
        <p:txBody>
          <a:bodyPr wrap="square">
            <a:spAutoFit/>
          </a:bodyPr>
          <a:lstStyle/>
          <a:p>
            <a:r>
              <a:rPr lang="it-IT" sz="2000" b="0" i="0" u="none" strike="noStrike" dirty="0">
                <a:solidFill>
                  <a:srgbClr val="244C75"/>
                </a:solidFill>
                <a:effectLst/>
                <a:latin typeface="Open Sans" panose="020B0606030504020204" pitchFamily="34" charset="0"/>
                <a:hlinkClick r:id="rId5"/>
              </a:rPr>
              <a:t>LUCAS </a:t>
            </a:r>
            <a:r>
              <a:rPr lang="it-IT" sz="2000" b="0" i="0" u="none" strike="noStrike" dirty="0" err="1">
                <a:solidFill>
                  <a:srgbClr val="244C75"/>
                </a:solidFill>
                <a:effectLst/>
                <a:latin typeface="Open Sans" panose="020B0606030504020204" pitchFamily="34" charset="0"/>
                <a:hlinkClick r:id="rId5"/>
              </a:rPr>
              <a:t>Topsoil</a:t>
            </a:r>
            <a:r>
              <a:rPr lang="it-IT" sz="2000" b="0" i="0" u="none" strike="noStrike" dirty="0">
                <a:solidFill>
                  <a:srgbClr val="244C75"/>
                </a:solidFill>
                <a:effectLst/>
                <a:latin typeface="Open Sans" panose="020B0606030504020204" pitchFamily="34" charset="0"/>
                <a:hlinkClick r:id="rId5"/>
              </a:rPr>
              <a:t> Survey</a:t>
            </a:r>
            <a:endParaRPr lang="it-IT" sz="2000" dirty="0"/>
          </a:p>
        </p:txBody>
      </p:sp>
    </p:spTree>
    <p:extLst>
      <p:ext uri="{BB962C8B-B14F-4D97-AF65-F5344CB8AC3E}">
        <p14:creationId xmlns:p14="http://schemas.microsoft.com/office/powerpoint/2010/main" val="297230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arn(outVertical)">
                                      <p:cBhvr>
                                        <p:cTn id="42" dur="500"/>
                                        <p:tgtEl>
                                          <p:spTgt spid="15"/>
                                        </p:tgtEl>
                                      </p:cBhvr>
                                    </p:animEffect>
                                  </p:childTnLst>
                                </p:cTn>
                              </p:par>
                            </p:childTnLst>
                          </p:cTn>
                        </p:par>
                        <p:par>
                          <p:cTn id="43" fill="hold">
                            <p:stCondLst>
                              <p:cond delay="500"/>
                            </p:stCondLst>
                            <p:childTnLst>
                              <p:par>
                                <p:cTn id="44" presetID="16" presetClass="entr" presetSubtype="37" fill="hold"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arn(outVertical)">
                                      <p:cBhvr>
                                        <p:cTn id="46" dur="500"/>
                                        <p:tgtEl>
                                          <p:spTgt spid="17"/>
                                        </p:tgtEl>
                                      </p:cBhvr>
                                    </p:animEffect>
                                  </p:childTnLst>
                                </p:cTn>
                              </p:par>
                            </p:childTnLst>
                          </p:cTn>
                        </p:par>
                        <p:par>
                          <p:cTn id="47" fill="hold">
                            <p:stCondLst>
                              <p:cond delay="1000"/>
                            </p:stCondLst>
                            <p:childTnLst>
                              <p:par>
                                <p:cTn id="48" presetID="16" presetClass="entr" presetSubtype="37"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barn(outVertical)">
                                      <p:cBhvr>
                                        <p:cTn id="50" dur="500"/>
                                        <p:tgtEl>
                                          <p:spTgt spid="18"/>
                                        </p:tgtEl>
                                      </p:cBhvr>
                                    </p:animEffect>
                                  </p:childTnLst>
                                </p:cTn>
                              </p:par>
                            </p:childTnLst>
                          </p:cTn>
                        </p:par>
                        <p:par>
                          <p:cTn id="51" fill="hold">
                            <p:stCondLst>
                              <p:cond delay="1500"/>
                            </p:stCondLst>
                            <p:childTnLst>
                              <p:par>
                                <p:cTn id="52" presetID="16" presetClass="entr" presetSubtype="42" fill="hold"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barn(outHorizontal)">
                                      <p:cBhvr>
                                        <p:cTn id="54" dur="500"/>
                                        <p:tgtEl>
                                          <p:spTgt spid="22"/>
                                        </p:tgtEl>
                                      </p:cBhvr>
                                    </p:animEffect>
                                  </p:childTnLst>
                                </p:cTn>
                              </p:par>
                            </p:childTnLst>
                          </p:cTn>
                        </p:par>
                        <p:par>
                          <p:cTn id="55" fill="hold">
                            <p:stCondLst>
                              <p:cond delay="2000"/>
                            </p:stCondLst>
                            <p:childTnLst>
                              <p:par>
                                <p:cTn id="56" presetID="16" presetClass="entr" presetSubtype="42" fill="hold" nodeType="after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barn(outHorizontal)">
                                      <p:cBhvr>
                                        <p:cTn id="58" dur="500"/>
                                        <p:tgtEl>
                                          <p:spTgt spid="24"/>
                                        </p:tgtEl>
                                      </p:cBhvr>
                                    </p:animEffect>
                                  </p:childTnLst>
                                </p:cTn>
                              </p:par>
                            </p:childTnLst>
                          </p:cTn>
                        </p:par>
                        <p:par>
                          <p:cTn id="59" fill="hold">
                            <p:stCondLst>
                              <p:cond delay="2500"/>
                            </p:stCondLst>
                            <p:childTnLst>
                              <p:par>
                                <p:cTn id="60" presetID="10" presetClass="entr" presetSubtype="0" fill="hold" nodeType="after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500"/>
                                        <p:tgtEl>
                                          <p:spTgt spid="43"/>
                                        </p:tgtEl>
                                      </p:cBhvr>
                                    </p:animEffect>
                                  </p:childTnLst>
                                </p:cTn>
                              </p:par>
                            </p:childTnLst>
                          </p:cTn>
                        </p:par>
                        <p:par>
                          <p:cTn id="63" fill="hold">
                            <p:stCondLst>
                              <p:cond delay="3000"/>
                            </p:stCondLst>
                            <p:childTnLst>
                              <p:par>
                                <p:cTn id="64" presetID="10" presetClass="entr" presetSubtype="0" fill="hold" nodeType="after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childTnLst>
                          </p:cTn>
                        </p:par>
                        <p:par>
                          <p:cTn id="67" fill="hold">
                            <p:stCondLst>
                              <p:cond delay="3500"/>
                            </p:stCondLst>
                            <p:childTnLst>
                              <p:par>
                                <p:cTn id="68" presetID="10" presetClass="entr" presetSubtype="0" fill="hold" nodeType="after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childTnLst>
                          </p:cTn>
                        </p:par>
                        <p:par>
                          <p:cTn id="71" fill="hold">
                            <p:stCondLst>
                              <p:cond delay="4000"/>
                            </p:stCondLst>
                            <p:childTnLst>
                              <p:par>
                                <p:cTn id="72" presetID="10" presetClass="entr" presetSubtype="0" fill="hold" nodeType="after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Lst>
  </p:timing>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BA4FC-3A60-A402-44F0-23AA3828D0E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FE76C9B-6C83-C7D9-6F7E-B98FDC0053A0}"/>
              </a:ext>
            </a:extLst>
          </p:cNvPr>
          <p:cNvSpPr>
            <a:spLocks noGrp="1"/>
          </p:cNvSpPr>
          <p:nvPr>
            <p:ph type="ctrTitle"/>
          </p:nvPr>
        </p:nvSpPr>
        <p:spPr>
          <a:xfrm>
            <a:off x="1524000" y="1370012"/>
            <a:ext cx="9144000" cy="3392487"/>
          </a:xfrm>
        </p:spPr>
        <p:txBody>
          <a:bodyPr>
            <a:normAutofit/>
          </a:bodyPr>
          <a:lstStyle/>
          <a:p>
            <a:r>
              <a:rPr lang="it-IT" sz="4400" b="1" dirty="0" err="1">
                <a:solidFill>
                  <a:schemeClr val="accent5">
                    <a:lumMod val="50000"/>
                  </a:schemeClr>
                </a:solidFill>
              </a:rPr>
              <a:t>Population</a:t>
            </a:r>
            <a:r>
              <a:rPr lang="it-IT" sz="4400" b="1" dirty="0">
                <a:solidFill>
                  <a:schemeClr val="accent5">
                    <a:lumMod val="50000"/>
                  </a:schemeClr>
                </a:solidFill>
              </a:rPr>
              <a:t> </a:t>
            </a:r>
            <a:r>
              <a:rPr lang="it-IT" sz="4400" b="1" dirty="0" err="1">
                <a:solidFill>
                  <a:schemeClr val="accent5">
                    <a:lumMod val="50000"/>
                  </a:schemeClr>
                </a:solidFill>
              </a:rPr>
              <a:t>sequence</a:t>
            </a:r>
            <a:br>
              <a:rPr lang="da-DK" sz="4400" b="1" dirty="0">
                <a:solidFill>
                  <a:schemeClr val="accent5">
                    <a:lumMod val="50000"/>
                  </a:schemeClr>
                </a:solidFill>
              </a:rPr>
            </a:br>
            <a:br>
              <a:rPr lang="da-DK" sz="4400" b="1" dirty="0">
                <a:solidFill>
                  <a:schemeClr val="accent5">
                    <a:lumMod val="50000"/>
                  </a:schemeClr>
                </a:solidFill>
              </a:rPr>
            </a:br>
            <a:r>
              <a:rPr lang="en-US" sz="4000" b="1" dirty="0">
                <a:solidFill>
                  <a:schemeClr val="accent5">
                    <a:lumMod val="50000"/>
                  </a:schemeClr>
                </a:solidFill>
                <a:latin typeface="+mn-lt"/>
                <a:ea typeface="Verdana"/>
              </a:rPr>
              <a:t>Tables &amp; Properties to be extended prior data ingestion to avoid getting executional errors</a:t>
            </a:r>
            <a:endParaRPr lang="da-DK" sz="4000" dirty="0">
              <a:solidFill>
                <a:schemeClr val="accent5">
                  <a:lumMod val="50000"/>
                </a:schemeClr>
              </a:solidFill>
              <a:latin typeface="+mn-lt"/>
              <a:ea typeface="Verdana"/>
            </a:endParaRPr>
          </a:p>
        </p:txBody>
      </p:sp>
      <p:pic>
        <p:nvPicPr>
          <p:cNvPr id="4" name="Immagine 3">
            <a:extLst>
              <a:ext uri="{FF2B5EF4-FFF2-40B4-BE49-F238E27FC236}">
                <a16:creationId xmlns:a16="http://schemas.microsoft.com/office/drawing/2014/main" id="{F4DBD7FE-693E-6085-1B13-4D6B487CEA48}"/>
              </a:ext>
            </a:extLst>
          </p:cNvPr>
          <p:cNvPicPr>
            <a:picLocks noGrp="1" noRo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0501869" y="6258512"/>
            <a:ext cx="1434921" cy="419048"/>
          </a:xfrm>
          <a:prstGeom prst="rect">
            <a:avLst/>
          </a:prstGeom>
        </p:spPr>
      </p:pic>
      <p:pic>
        <p:nvPicPr>
          <p:cNvPr id="5" name="Elemento grafico 4">
            <a:extLst>
              <a:ext uri="{FF2B5EF4-FFF2-40B4-BE49-F238E27FC236}">
                <a16:creationId xmlns:a16="http://schemas.microsoft.com/office/drawing/2014/main" id="{1E9193EF-B3CF-2CD3-3709-81E57A42B277}"/>
              </a:ext>
            </a:extLst>
          </p:cNvPr>
          <p:cNvPicPr>
            <a:picLocks noGrp="1" noRo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8586507" y="5941920"/>
            <a:ext cx="1581150" cy="876300"/>
          </a:xfrm>
          <a:prstGeom prst="rect">
            <a:avLst/>
          </a:prstGeom>
        </p:spPr>
      </p:pic>
    </p:spTree>
    <p:extLst>
      <p:ext uri="{BB962C8B-B14F-4D97-AF65-F5344CB8AC3E}">
        <p14:creationId xmlns:p14="http://schemas.microsoft.com/office/powerpoint/2010/main" val="7708869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22CC3-7B64-DC68-A9D0-EC7B25BA0E11}"/>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A03CFEC3-B143-0086-0D82-71BE978ED134}"/>
              </a:ext>
            </a:extLst>
          </p:cNvPr>
          <p:cNvPicPr>
            <a:picLocks noChangeAspect="1"/>
          </p:cNvPicPr>
          <p:nvPr/>
        </p:nvPicPr>
        <p:blipFill>
          <a:blip r:embed="rId2"/>
          <a:srcRect b="801"/>
          <a:stretch/>
        </p:blipFill>
        <p:spPr>
          <a:xfrm>
            <a:off x="3016447" y="106603"/>
            <a:ext cx="3714291" cy="6577731"/>
          </a:xfrm>
          <a:prstGeom prst="rect">
            <a:avLst/>
          </a:prstGeom>
        </p:spPr>
      </p:pic>
      <p:sp>
        <p:nvSpPr>
          <p:cNvPr id="4" name="Rettangolo 3">
            <a:extLst>
              <a:ext uri="{FF2B5EF4-FFF2-40B4-BE49-F238E27FC236}">
                <a16:creationId xmlns:a16="http://schemas.microsoft.com/office/drawing/2014/main" id="{40EECCB3-1654-12F7-661A-E2CBCB176EDE}"/>
              </a:ext>
            </a:extLst>
          </p:cNvPr>
          <p:cNvSpPr/>
          <p:nvPr/>
        </p:nvSpPr>
        <p:spPr>
          <a:xfrm>
            <a:off x="3190875" y="4547153"/>
            <a:ext cx="2295525" cy="154911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Picture 4" descr="DBeaver Ultimate 2 years License Subscription | E-SPIN Group">
            <a:extLst>
              <a:ext uri="{FF2B5EF4-FFF2-40B4-BE49-F238E27FC236}">
                <a16:creationId xmlns:a16="http://schemas.microsoft.com/office/drawing/2014/main" id="{61B3F578-B980-0915-BD86-06CA312D2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016447" cy="2524125"/>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B9197B42-2310-C573-5CAD-D986578CFA3A}"/>
              </a:ext>
            </a:extLst>
          </p:cNvPr>
          <p:cNvSpPr txBox="1"/>
          <p:nvPr/>
        </p:nvSpPr>
        <p:spPr>
          <a:xfrm>
            <a:off x="6982693" y="2568633"/>
            <a:ext cx="483210" cy="369332"/>
          </a:xfrm>
          <a:prstGeom prst="rect">
            <a:avLst/>
          </a:prstGeom>
          <a:noFill/>
        </p:spPr>
        <p:txBody>
          <a:bodyPr wrap="square" rtlCol="0">
            <a:spAutoFit/>
          </a:bodyPr>
          <a:lstStyle/>
          <a:p>
            <a:r>
              <a:rPr lang="it-IT" b="1" dirty="0">
                <a:solidFill>
                  <a:srgbClr val="FF0000"/>
                </a:solidFill>
              </a:rPr>
              <a:t>1st</a:t>
            </a:r>
          </a:p>
        </p:txBody>
      </p:sp>
      <p:sp>
        <p:nvSpPr>
          <p:cNvPr id="8" name="CasellaDiTesto 7">
            <a:extLst>
              <a:ext uri="{FF2B5EF4-FFF2-40B4-BE49-F238E27FC236}">
                <a16:creationId xmlns:a16="http://schemas.microsoft.com/office/drawing/2014/main" id="{43D33774-A25B-CC66-2F79-B1CA586661F6}"/>
              </a:ext>
            </a:extLst>
          </p:cNvPr>
          <p:cNvSpPr txBox="1"/>
          <p:nvPr/>
        </p:nvSpPr>
        <p:spPr>
          <a:xfrm>
            <a:off x="6982693" y="5653104"/>
            <a:ext cx="593848" cy="369332"/>
          </a:xfrm>
          <a:prstGeom prst="rect">
            <a:avLst/>
          </a:prstGeom>
          <a:noFill/>
        </p:spPr>
        <p:txBody>
          <a:bodyPr wrap="square" rtlCol="0">
            <a:spAutoFit/>
          </a:bodyPr>
          <a:lstStyle/>
          <a:p>
            <a:r>
              <a:rPr lang="it-IT" b="1" dirty="0">
                <a:solidFill>
                  <a:srgbClr val="FF0000"/>
                </a:solidFill>
              </a:rPr>
              <a:t>2nd</a:t>
            </a:r>
          </a:p>
        </p:txBody>
      </p:sp>
      <p:sp>
        <p:nvSpPr>
          <p:cNvPr id="9" name="CasellaDiTesto 8">
            <a:extLst>
              <a:ext uri="{FF2B5EF4-FFF2-40B4-BE49-F238E27FC236}">
                <a16:creationId xmlns:a16="http://schemas.microsoft.com/office/drawing/2014/main" id="{63C9541D-2A6A-BFEB-E204-7B6C176B32FE}"/>
              </a:ext>
            </a:extLst>
          </p:cNvPr>
          <p:cNvSpPr txBox="1"/>
          <p:nvPr/>
        </p:nvSpPr>
        <p:spPr>
          <a:xfrm>
            <a:off x="6982693" y="3679214"/>
            <a:ext cx="593848" cy="369332"/>
          </a:xfrm>
          <a:prstGeom prst="rect">
            <a:avLst/>
          </a:prstGeom>
          <a:noFill/>
        </p:spPr>
        <p:txBody>
          <a:bodyPr wrap="square" rtlCol="0">
            <a:spAutoFit/>
          </a:bodyPr>
          <a:lstStyle/>
          <a:p>
            <a:r>
              <a:rPr lang="it-IT" b="1" dirty="0">
                <a:solidFill>
                  <a:srgbClr val="FF0000"/>
                </a:solidFill>
              </a:rPr>
              <a:t>3rd</a:t>
            </a:r>
          </a:p>
        </p:txBody>
      </p:sp>
      <p:sp>
        <p:nvSpPr>
          <p:cNvPr id="10" name="CasellaDiTesto 9">
            <a:extLst>
              <a:ext uri="{FF2B5EF4-FFF2-40B4-BE49-F238E27FC236}">
                <a16:creationId xmlns:a16="http://schemas.microsoft.com/office/drawing/2014/main" id="{AA8B7B10-E2F4-C676-6BB8-29AB5690BFD2}"/>
              </a:ext>
            </a:extLst>
          </p:cNvPr>
          <p:cNvSpPr txBox="1"/>
          <p:nvPr/>
        </p:nvSpPr>
        <p:spPr>
          <a:xfrm>
            <a:off x="6982693" y="4116782"/>
            <a:ext cx="593848" cy="369332"/>
          </a:xfrm>
          <a:prstGeom prst="rect">
            <a:avLst/>
          </a:prstGeom>
          <a:noFill/>
        </p:spPr>
        <p:txBody>
          <a:bodyPr wrap="square" rtlCol="0">
            <a:spAutoFit/>
          </a:bodyPr>
          <a:lstStyle/>
          <a:p>
            <a:r>
              <a:rPr lang="it-IT" b="1" dirty="0">
                <a:solidFill>
                  <a:srgbClr val="FF0000"/>
                </a:solidFill>
              </a:rPr>
              <a:t>4th</a:t>
            </a:r>
          </a:p>
        </p:txBody>
      </p:sp>
      <p:sp>
        <p:nvSpPr>
          <p:cNvPr id="13" name="CasellaDiTesto 12">
            <a:extLst>
              <a:ext uri="{FF2B5EF4-FFF2-40B4-BE49-F238E27FC236}">
                <a16:creationId xmlns:a16="http://schemas.microsoft.com/office/drawing/2014/main" id="{F1A3002E-9DA8-70E3-D3F7-1A07E59C45B8}"/>
              </a:ext>
            </a:extLst>
          </p:cNvPr>
          <p:cNvSpPr txBox="1"/>
          <p:nvPr/>
        </p:nvSpPr>
        <p:spPr>
          <a:xfrm>
            <a:off x="6982693" y="5001325"/>
            <a:ext cx="593848" cy="369332"/>
          </a:xfrm>
          <a:prstGeom prst="rect">
            <a:avLst/>
          </a:prstGeom>
          <a:noFill/>
        </p:spPr>
        <p:txBody>
          <a:bodyPr wrap="square" rtlCol="0">
            <a:spAutoFit/>
          </a:bodyPr>
          <a:lstStyle/>
          <a:p>
            <a:r>
              <a:rPr lang="it-IT" b="1" dirty="0">
                <a:solidFill>
                  <a:srgbClr val="FF0000"/>
                </a:solidFill>
              </a:rPr>
              <a:t>5th</a:t>
            </a:r>
          </a:p>
        </p:txBody>
      </p:sp>
      <p:sp>
        <p:nvSpPr>
          <p:cNvPr id="14" name="CasellaDiTesto 13">
            <a:extLst>
              <a:ext uri="{FF2B5EF4-FFF2-40B4-BE49-F238E27FC236}">
                <a16:creationId xmlns:a16="http://schemas.microsoft.com/office/drawing/2014/main" id="{A7165015-DE77-5B04-49C8-C91AEC861EE3}"/>
              </a:ext>
            </a:extLst>
          </p:cNvPr>
          <p:cNvSpPr txBox="1"/>
          <p:nvPr/>
        </p:nvSpPr>
        <p:spPr>
          <a:xfrm>
            <a:off x="6982693" y="5229018"/>
            <a:ext cx="593848" cy="369332"/>
          </a:xfrm>
          <a:prstGeom prst="rect">
            <a:avLst/>
          </a:prstGeom>
          <a:noFill/>
        </p:spPr>
        <p:txBody>
          <a:bodyPr wrap="square" rtlCol="0">
            <a:spAutoFit/>
          </a:bodyPr>
          <a:lstStyle/>
          <a:p>
            <a:r>
              <a:rPr lang="it-IT" b="1" dirty="0">
                <a:solidFill>
                  <a:srgbClr val="FF0000"/>
                </a:solidFill>
              </a:rPr>
              <a:t>6th</a:t>
            </a:r>
          </a:p>
        </p:txBody>
      </p:sp>
      <p:sp>
        <p:nvSpPr>
          <p:cNvPr id="15" name="CasellaDiTesto 14">
            <a:extLst>
              <a:ext uri="{FF2B5EF4-FFF2-40B4-BE49-F238E27FC236}">
                <a16:creationId xmlns:a16="http://schemas.microsoft.com/office/drawing/2014/main" id="{0C67F6F3-4BCF-5BCF-B706-145D829067C0}"/>
              </a:ext>
            </a:extLst>
          </p:cNvPr>
          <p:cNvSpPr txBox="1"/>
          <p:nvPr/>
        </p:nvSpPr>
        <p:spPr>
          <a:xfrm>
            <a:off x="6982973" y="6085505"/>
            <a:ext cx="593848" cy="369332"/>
          </a:xfrm>
          <a:prstGeom prst="rect">
            <a:avLst/>
          </a:prstGeom>
          <a:noFill/>
        </p:spPr>
        <p:txBody>
          <a:bodyPr wrap="square" rtlCol="0">
            <a:spAutoFit/>
          </a:bodyPr>
          <a:lstStyle/>
          <a:p>
            <a:r>
              <a:rPr lang="it-IT" b="1" dirty="0">
                <a:solidFill>
                  <a:srgbClr val="FF0000"/>
                </a:solidFill>
              </a:rPr>
              <a:t>7th</a:t>
            </a:r>
          </a:p>
        </p:txBody>
      </p:sp>
      <p:pic>
        <p:nvPicPr>
          <p:cNvPr id="17" name="Immagine 16">
            <a:extLst>
              <a:ext uri="{FF2B5EF4-FFF2-40B4-BE49-F238E27FC236}">
                <a16:creationId xmlns:a16="http://schemas.microsoft.com/office/drawing/2014/main" id="{BA073107-7FE5-B10A-4F8C-8AFB9E498843}"/>
              </a:ext>
            </a:extLst>
          </p:cNvPr>
          <p:cNvPicPr>
            <a:picLocks noChangeAspect="1"/>
          </p:cNvPicPr>
          <p:nvPr/>
        </p:nvPicPr>
        <p:blipFill>
          <a:blip r:embed="rId4"/>
          <a:stretch>
            <a:fillRect/>
          </a:stretch>
        </p:blipFill>
        <p:spPr>
          <a:xfrm>
            <a:off x="7440826" y="106603"/>
            <a:ext cx="2702004" cy="6577730"/>
          </a:xfrm>
          <a:prstGeom prst="rect">
            <a:avLst/>
          </a:prstGeom>
        </p:spPr>
      </p:pic>
      <p:sp>
        <p:nvSpPr>
          <p:cNvPr id="18" name="CasellaDiTesto 17">
            <a:extLst>
              <a:ext uri="{FF2B5EF4-FFF2-40B4-BE49-F238E27FC236}">
                <a16:creationId xmlns:a16="http://schemas.microsoft.com/office/drawing/2014/main" id="{13EF6FAE-D167-2715-DA7A-EFADF7140F81}"/>
              </a:ext>
            </a:extLst>
          </p:cNvPr>
          <p:cNvSpPr txBox="1"/>
          <p:nvPr/>
        </p:nvSpPr>
        <p:spPr>
          <a:xfrm>
            <a:off x="6982693" y="4351035"/>
            <a:ext cx="593848" cy="369332"/>
          </a:xfrm>
          <a:prstGeom prst="rect">
            <a:avLst/>
          </a:prstGeom>
          <a:noFill/>
        </p:spPr>
        <p:txBody>
          <a:bodyPr wrap="square" rtlCol="0">
            <a:spAutoFit/>
          </a:bodyPr>
          <a:lstStyle/>
          <a:p>
            <a:r>
              <a:rPr lang="it-IT" b="1" dirty="0">
                <a:solidFill>
                  <a:srgbClr val="FF0000"/>
                </a:solidFill>
              </a:rPr>
              <a:t>8th</a:t>
            </a:r>
          </a:p>
        </p:txBody>
      </p:sp>
    </p:spTree>
    <p:extLst>
      <p:ext uri="{BB962C8B-B14F-4D97-AF65-F5344CB8AC3E}">
        <p14:creationId xmlns:p14="http://schemas.microsoft.com/office/powerpoint/2010/main" val="446902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BB16B4FC-2CCE-EA80-CE14-24E7310911B9}"/>
              </a:ext>
            </a:extLst>
          </p:cNvPr>
          <p:cNvSpPr txBox="1"/>
          <p:nvPr/>
        </p:nvSpPr>
        <p:spPr>
          <a:xfrm>
            <a:off x="122663" y="751344"/>
            <a:ext cx="8031899" cy="5324535"/>
          </a:xfrm>
          <a:prstGeom prst="rect">
            <a:avLst/>
          </a:prstGeom>
          <a:noFill/>
        </p:spPr>
        <p:txBody>
          <a:bodyPr wrap="square">
            <a:spAutoFit/>
          </a:bodyPr>
          <a:lstStyle/>
          <a:p>
            <a:r>
              <a:rPr lang="it-IT" sz="2000" b="1" i="0" dirty="0">
                <a:solidFill>
                  <a:srgbClr val="000000"/>
                </a:solidFill>
                <a:effectLst/>
                <a:latin typeface="Arial" panose="020B0604020202020204" pitchFamily="34" charset="0"/>
              </a:rPr>
              <a:t>ISO 19103:2005</a:t>
            </a:r>
          </a:p>
          <a:p>
            <a:endParaRPr lang="it-IT" sz="2000" b="1" i="0" dirty="0">
              <a:solidFill>
                <a:srgbClr val="000000"/>
              </a:solidFill>
              <a:effectLst/>
              <a:latin typeface="Arial" panose="020B0604020202020204" pitchFamily="34" charset="0"/>
            </a:endParaRPr>
          </a:p>
          <a:p>
            <a:r>
              <a:rPr lang="en-US" sz="2000" b="0" i="0" dirty="0">
                <a:solidFill>
                  <a:srgbClr val="1A1A1A"/>
                </a:solidFill>
                <a:effectLst/>
                <a:latin typeface="Arial" panose="020B0604020202020204" pitchFamily="34" charset="0"/>
              </a:rPr>
              <a:t>Any of the systems devised to measure some physical quantity such distance or area or a system devised to measure such things as the passage of time.</a:t>
            </a:r>
            <a:br>
              <a:rPr lang="en-US" sz="2000" dirty="0"/>
            </a:br>
            <a:br>
              <a:rPr lang="en-US" sz="2000" dirty="0"/>
            </a:br>
            <a:r>
              <a:rPr lang="en-US" sz="2000" b="0" i="0" dirty="0">
                <a:solidFill>
                  <a:srgbClr val="1A1A1A"/>
                </a:solidFill>
                <a:effectLst/>
                <a:latin typeface="Arial" panose="020B0604020202020204" pitchFamily="34" charset="0"/>
              </a:rPr>
              <a:t>The classes of </a:t>
            </a:r>
            <a:r>
              <a:rPr lang="en-US" sz="2000" b="0" i="0" dirty="0" err="1">
                <a:solidFill>
                  <a:srgbClr val="1A1A1A"/>
                </a:solidFill>
                <a:effectLst/>
                <a:latin typeface="Arial" panose="020B0604020202020204" pitchFamily="34" charset="0"/>
              </a:rPr>
              <a:t>UnitOfMeasure</a:t>
            </a:r>
            <a:r>
              <a:rPr lang="en-US" sz="2000" b="0" i="0" dirty="0">
                <a:solidFill>
                  <a:srgbClr val="1A1A1A"/>
                </a:solidFill>
                <a:effectLst/>
                <a:latin typeface="Arial" panose="020B0604020202020204" pitchFamily="34" charset="0"/>
              </a:rPr>
              <a:t> are determined by the member "</a:t>
            </a:r>
            <a:r>
              <a:rPr lang="en-US" sz="2000" b="0" i="0" dirty="0" err="1">
                <a:solidFill>
                  <a:srgbClr val="1A1A1A"/>
                </a:solidFill>
                <a:effectLst/>
                <a:latin typeface="Arial" panose="020B0604020202020204" pitchFamily="34" charset="0"/>
              </a:rPr>
              <a:t>measureType</a:t>
            </a:r>
            <a:r>
              <a:rPr lang="en-US" sz="2000" b="0" i="0" dirty="0">
                <a:solidFill>
                  <a:srgbClr val="1A1A1A"/>
                </a:solidFill>
                <a:effectLst/>
                <a:latin typeface="Arial" panose="020B0604020202020204" pitchFamily="34" charset="0"/>
              </a:rPr>
              <a:t>." Subclasses are not needed for implementation, but their use makes type constraints on measure valued attributes easier to specify.</a:t>
            </a:r>
            <a:br>
              <a:rPr lang="en-US" sz="2000" dirty="0"/>
            </a:br>
            <a:br>
              <a:rPr lang="en-US" sz="2000" dirty="0"/>
            </a:br>
            <a:r>
              <a:rPr lang="en-US" sz="2000" b="0" i="0" dirty="0">
                <a:solidFill>
                  <a:srgbClr val="1A1A1A"/>
                </a:solidFill>
                <a:effectLst/>
                <a:latin typeface="Arial" panose="020B0604020202020204" pitchFamily="34" charset="0"/>
              </a:rPr>
              <a:t>-- </a:t>
            </a:r>
            <a:r>
              <a:rPr lang="en-US" sz="2000" b="0" i="0" dirty="0" err="1">
                <a:solidFill>
                  <a:srgbClr val="1A1A1A"/>
                </a:solidFill>
                <a:effectLst/>
                <a:latin typeface="Arial" panose="020B0604020202020204" pitchFamily="34" charset="0"/>
              </a:rPr>
              <a:t>conversionToISOstandardUnit</a:t>
            </a:r>
            <a:r>
              <a:rPr lang="en-US" sz="2000" b="0" i="0" dirty="0">
                <a:solidFill>
                  <a:srgbClr val="1A1A1A"/>
                </a:solidFill>
                <a:effectLst/>
                <a:latin typeface="Arial" panose="020B0604020202020204" pitchFamily="34" charset="0"/>
              </a:rPr>
              <a:t> is not null only if the conversion is a simple scale</a:t>
            </a:r>
          </a:p>
          <a:p>
            <a:endParaRPr lang="en-US" sz="2000" dirty="0">
              <a:solidFill>
                <a:srgbClr val="1A1A1A"/>
              </a:solidFill>
              <a:latin typeface="Arial" panose="020B0604020202020204" pitchFamily="34" charset="0"/>
            </a:endParaRPr>
          </a:p>
          <a:p>
            <a:r>
              <a:rPr lang="it-IT" sz="2000" b="1" i="0" dirty="0" err="1">
                <a:solidFill>
                  <a:srgbClr val="000000"/>
                </a:solidFill>
                <a:effectLst/>
                <a:latin typeface="Arial" panose="020B0604020202020204" pitchFamily="34" charset="0"/>
              </a:rPr>
              <a:t>Attribute</a:t>
            </a:r>
            <a:r>
              <a:rPr lang="it-IT" sz="2000" b="1" i="0" dirty="0">
                <a:solidFill>
                  <a:srgbClr val="000000"/>
                </a:solidFill>
                <a:effectLst/>
                <a:latin typeface="Arial" panose="020B0604020202020204" pitchFamily="34" charset="0"/>
              </a:rPr>
              <a:t>: </a:t>
            </a:r>
            <a:r>
              <a:rPr lang="it-IT" sz="2000" b="1" i="0" dirty="0" err="1">
                <a:solidFill>
                  <a:srgbClr val="222222"/>
                </a:solidFill>
                <a:effectLst/>
                <a:latin typeface="Arial" panose="020B0604020202020204" pitchFamily="34" charset="0"/>
              </a:rPr>
              <a:t>uomName</a:t>
            </a:r>
            <a:r>
              <a:rPr lang="it-IT" sz="2000" b="1" i="0" dirty="0">
                <a:solidFill>
                  <a:srgbClr val="222222"/>
                </a:solidFill>
                <a:effectLst/>
                <a:latin typeface="Arial" panose="020B0604020202020204" pitchFamily="34" charset="0"/>
              </a:rPr>
              <a:t>; </a:t>
            </a:r>
            <a:r>
              <a:rPr lang="it-IT" sz="2000" b="1" i="0" dirty="0" err="1">
                <a:solidFill>
                  <a:srgbClr val="222222"/>
                </a:solidFill>
                <a:effectLst/>
                <a:latin typeface="Arial" panose="020B0604020202020204" pitchFamily="34" charset="0"/>
              </a:rPr>
              <a:t>uomSymbol</a:t>
            </a:r>
            <a:r>
              <a:rPr lang="it-IT" sz="2000" b="1" i="0" dirty="0">
                <a:solidFill>
                  <a:srgbClr val="222222"/>
                </a:solidFill>
                <a:effectLst/>
                <a:latin typeface="Arial" panose="020B0604020202020204" pitchFamily="34" charset="0"/>
              </a:rPr>
              <a:t>; </a:t>
            </a:r>
            <a:r>
              <a:rPr lang="it-IT" sz="2000" b="1" i="0" dirty="0" err="1">
                <a:solidFill>
                  <a:srgbClr val="222222"/>
                </a:solidFill>
                <a:effectLst/>
                <a:latin typeface="Arial" panose="020B0604020202020204" pitchFamily="34" charset="0"/>
              </a:rPr>
              <a:t>measureType</a:t>
            </a:r>
            <a:r>
              <a:rPr lang="it-IT" sz="2000" b="1" i="0" dirty="0">
                <a:solidFill>
                  <a:srgbClr val="222222"/>
                </a:solidFill>
                <a:effectLst/>
                <a:latin typeface="Arial" panose="020B0604020202020204" pitchFamily="34" charset="0"/>
              </a:rPr>
              <a:t>; </a:t>
            </a:r>
            <a:r>
              <a:rPr lang="it-IT" sz="2000" b="1" i="0" dirty="0" err="1">
                <a:solidFill>
                  <a:srgbClr val="222222"/>
                </a:solidFill>
                <a:effectLst/>
                <a:latin typeface="Arial" panose="020B0604020202020204" pitchFamily="34" charset="0"/>
              </a:rPr>
              <a:t>nameStandardUnit</a:t>
            </a:r>
            <a:r>
              <a:rPr lang="it-IT" sz="2000" b="1" i="0" dirty="0">
                <a:solidFill>
                  <a:srgbClr val="222222"/>
                </a:solidFill>
                <a:effectLst/>
                <a:latin typeface="Arial" panose="020B0604020202020204" pitchFamily="34" charset="0"/>
              </a:rPr>
              <a:t>; </a:t>
            </a:r>
            <a:r>
              <a:rPr lang="it-IT" sz="2000" b="1" i="0" dirty="0" err="1">
                <a:solidFill>
                  <a:srgbClr val="222222"/>
                </a:solidFill>
                <a:effectLst/>
                <a:latin typeface="Arial" panose="020B0604020202020204" pitchFamily="34" charset="0"/>
              </a:rPr>
              <a:t>scaleToStandardUnit</a:t>
            </a:r>
            <a:r>
              <a:rPr lang="it-IT" sz="2000" b="1" i="0" dirty="0">
                <a:solidFill>
                  <a:srgbClr val="222222"/>
                </a:solidFill>
                <a:effectLst/>
                <a:latin typeface="Arial" panose="020B0604020202020204" pitchFamily="34" charset="0"/>
              </a:rPr>
              <a:t>; </a:t>
            </a:r>
            <a:r>
              <a:rPr lang="it-IT" sz="2000" b="1" i="0" dirty="0" err="1">
                <a:solidFill>
                  <a:srgbClr val="222222"/>
                </a:solidFill>
                <a:effectLst/>
                <a:latin typeface="Arial" panose="020B0604020202020204" pitchFamily="34" charset="0"/>
              </a:rPr>
              <a:t>offsetToStandardUnit</a:t>
            </a:r>
            <a:r>
              <a:rPr lang="it-IT" sz="2000" b="1" i="0" dirty="0">
                <a:solidFill>
                  <a:srgbClr val="222222"/>
                </a:solidFill>
                <a:effectLst/>
                <a:latin typeface="Arial" panose="020B0604020202020204" pitchFamily="34" charset="0"/>
              </a:rPr>
              <a:t>; formula</a:t>
            </a:r>
            <a:endParaRPr lang="it-IT" sz="2000" b="1" dirty="0"/>
          </a:p>
        </p:txBody>
      </p:sp>
      <p:sp>
        <p:nvSpPr>
          <p:cNvPr id="3" name="Titolo 1">
            <a:extLst>
              <a:ext uri="{FF2B5EF4-FFF2-40B4-BE49-F238E27FC236}">
                <a16:creationId xmlns:a16="http://schemas.microsoft.com/office/drawing/2014/main" id="{05E90361-4FB5-F78F-6FA4-3F0B78CBC17E}"/>
              </a:ext>
            </a:extLst>
          </p:cNvPr>
          <p:cNvSpPr txBox="1">
            <a:spLocks/>
          </p:cNvSpPr>
          <p:nvPr/>
        </p:nvSpPr>
        <p:spPr>
          <a:xfrm>
            <a:off x="4152900" y="365125"/>
            <a:ext cx="7200900" cy="1325563"/>
          </a:xfrm>
          <a:prstGeom prst="rect">
            <a:avLst/>
          </a:prstGeom>
        </p:spPr>
        <p:txBody>
          <a:bodyPr/>
          <a:lstStyle>
            <a:lvl1pPr algn="l" defTabSz="514350" rtl="0" eaLnBrk="1" latinLnBrk="0" hangingPunct="1">
              <a:lnSpc>
                <a:spcPct val="90000"/>
              </a:lnSpc>
              <a:spcBef>
                <a:spcPct val="0"/>
              </a:spcBef>
              <a:buNone/>
              <a:defRPr sz="2475" kern="1200">
                <a:solidFill>
                  <a:srgbClr val="30B2C2"/>
                </a:solidFill>
                <a:latin typeface="Verdana" panose="020B0604030504040204" pitchFamily="34" charset="0"/>
                <a:ea typeface="Verdana" panose="020B0604030504040204" pitchFamily="34" charset="0"/>
                <a:cs typeface="+mj-cs"/>
              </a:defRPr>
            </a:lvl1pPr>
          </a:lstStyle>
          <a:p>
            <a:r>
              <a:rPr lang="it-IT" sz="2800" b="1" dirty="0">
                <a:solidFill>
                  <a:schemeClr val="accent5">
                    <a:lumMod val="50000"/>
                  </a:schemeClr>
                </a:solidFill>
              </a:rPr>
              <a:t>Unit of measure</a:t>
            </a:r>
            <a:endParaRPr lang="it-IT" dirty="0"/>
          </a:p>
        </p:txBody>
      </p:sp>
      <p:pic>
        <p:nvPicPr>
          <p:cNvPr id="5" name="Immagine 4">
            <a:extLst>
              <a:ext uri="{FF2B5EF4-FFF2-40B4-BE49-F238E27FC236}">
                <a16:creationId xmlns:a16="http://schemas.microsoft.com/office/drawing/2014/main" id="{7DBCBDBA-0376-8890-52F1-35322052CF5B}"/>
              </a:ext>
            </a:extLst>
          </p:cNvPr>
          <p:cNvPicPr>
            <a:picLocks noChangeAspect="1"/>
          </p:cNvPicPr>
          <p:nvPr/>
        </p:nvPicPr>
        <p:blipFill>
          <a:blip r:embed="rId2"/>
          <a:stretch>
            <a:fillRect/>
          </a:stretch>
        </p:blipFill>
        <p:spPr>
          <a:xfrm>
            <a:off x="8154562" y="143804"/>
            <a:ext cx="3914775" cy="4362450"/>
          </a:xfrm>
          <a:prstGeom prst="rect">
            <a:avLst/>
          </a:prstGeom>
        </p:spPr>
      </p:pic>
    </p:spTree>
    <p:extLst>
      <p:ext uri="{BB962C8B-B14F-4D97-AF65-F5344CB8AC3E}">
        <p14:creationId xmlns:p14="http://schemas.microsoft.com/office/powerpoint/2010/main" val="979689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5C33E-190C-6B07-57E9-57ABE4BBB838}"/>
            </a:ext>
          </a:extLst>
        </p:cNvPr>
        <p:cNvGrpSpPr/>
        <p:nvPr/>
      </p:nvGrpSpPr>
      <p:grpSpPr>
        <a:xfrm>
          <a:off x="0" y="0"/>
          <a:ext cx="0" cy="0"/>
          <a:chOff x="0" y="0"/>
          <a:chExt cx="0" cy="0"/>
        </a:xfrm>
      </p:grpSpPr>
      <p:pic>
        <p:nvPicPr>
          <p:cNvPr id="10" name="Elemento grafico 9">
            <a:extLst>
              <a:ext uri="{FF2B5EF4-FFF2-40B4-BE49-F238E27FC236}">
                <a16:creationId xmlns:a16="http://schemas.microsoft.com/office/drawing/2014/main" id="{D0D3CED8-8FB6-27A5-7889-BC1D9E3BE40A}"/>
              </a:ext>
            </a:extLst>
          </p:cNvPr>
          <p:cNvPicPr>
            <a:picLocks noGrp="1" noRo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8586507" y="5941920"/>
            <a:ext cx="1581150" cy="876300"/>
          </a:xfrm>
          <a:prstGeom prst="rect">
            <a:avLst/>
          </a:prstGeom>
        </p:spPr>
      </p:pic>
      <p:pic>
        <p:nvPicPr>
          <p:cNvPr id="11" name="Immagine 10" descr="Immagine che contiene Carattere, testo, Elementi grafici, schermata&#10;&#10;Descrizione generata automaticamente">
            <a:extLst>
              <a:ext uri="{FF2B5EF4-FFF2-40B4-BE49-F238E27FC236}">
                <a16:creationId xmlns:a16="http://schemas.microsoft.com/office/drawing/2014/main" id="{6E699041-8163-90AF-447C-F04CBA3D312E}"/>
              </a:ext>
            </a:extLst>
          </p:cNvPr>
          <p:cNvPicPr>
            <a:picLocks noGrp="1" noRo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10322503" y="6077558"/>
            <a:ext cx="1614287" cy="605023"/>
          </a:xfrm>
          <a:prstGeom prst="rect">
            <a:avLst/>
          </a:prstGeom>
        </p:spPr>
      </p:pic>
      <p:sp>
        <p:nvSpPr>
          <p:cNvPr id="17" name="Elemento grafico 13">
            <a:extLst>
              <a:ext uri="{FF2B5EF4-FFF2-40B4-BE49-F238E27FC236}">
                <a16:creationId xmlns:a16="http://schemas.microsoft.com/office/drawing/2014/main" id="{208D4B5D-1440-8047-7A4B-9EDE25512ECA}"/>
              </a:ext>
            </a:extLst>
          </p:cNvPr>
          <p:cNvSpPr/>
          <p:nvPr/>
        </p:nvSpPr>
        <p:spPr>
          <a:xfrm rot="1352519" flipV="1">
            <a:off x="7998012" y="1500175"/>
            <a:ext cx="2836576" cy="2838293"/>
          </a:xfrm>
          <a:custGeom>
            <a:avLst/>
            <a:gdLst>
              <a:gd name="connsiteX0" fmla="*/ 1386655 w 2836576"/>
              <a:gd name="connsiteY0" fmla="*/ 2703931 h 2838293"/>
              <a:gd name="connsiteX1" fmla="*/ 1340937 w 2836576"/>
              <a:gd name="connsiteY1" fmla="*/ 2539187 h 2838293"/>
              <a:gd name="connsiteX2" fmla="*/ 1330690 w 2836576"/>
              <a:gd name="connsiteY2" fmla="*/ 2502928 h 2838293"/>
              <a:gd name="connsiteX3" fmla="*/ 1281030 w 2836576"/>
              <a:gd name="connsiteY3" fmla="*/ 2497410 h 2838293"/>
              <a:gd name="connsiteX4" fmla="*/ 1179346 w 2836576"/>
              <a:gd name="connsiteY4" fmla="*/ 2480069 h 2838293"/>
              <a:gd name="connsiteX5" fmla="*/ 1118651 w 2836576"/>
              <a:gd name="connsiteY5" fmla="*/ 2472186 h 2838293"/>
              <a:gd name="connsiteX6" fmla="*/ 1023273 w 2836576"/>
              <a:gd name="connsiteY6" fmla="*/ 2605400 h 2838293"/>
              <a:gd name="connsiteX7" fmla="*/ 928684 w 2836576"/>
              <a:gd name="connsiteY7" fmla="*/ 2739402 h 2838293"/>
              <a:gd name="connsiteX8" fmla="*/ 710339 w 2836576"/>
              <a:gd name="connsiteY8" fmla="*/ 2647177 h 2838293"/>
              <a:gd name="connsiteX9" fmla="*/ 752117 w 2836576"/>
              <a:gd name="connsiteY9" fmla="*/ 2481645 h 2838293"/>
              <a:gd name="connsiteX10" fmla="*/ 793105 w 2836576"/>
              <a:gd name="connsiteY10" fmla="*/ 2316114 h 2838293"/>
              <a:gd name="connsiteX11" fmla="*/ 661468 w 2836576"/>
              <a:gd name="connsiteY11" fmla="*/ 2210488 h 2838293"/>
              <a:gd name="connsiteX12" fmla="*/ 625997 w 2836576"/>
              <a:gd name="connsiteY12" fmla="*/ 2179747 h 2838293"/>
              <a:gd name="connsiteX13" fmla="*/ 321734 w 2836576"/>
              <a:gd name="connsiteY13" fmla="*/ 2326361 h 2838293"/>
              <a:gd name="connsiteX14" fmla="*/ 254733 w 2836576"/>
              <a:gd name="connsiteY14" fmla="*/ 2231771 h 2838293"/>
              <a:gd name="connsiteX15" fmla="*/ 187732 w 2836576"/>
              <a:gd name="connsiteY15" fmla="*/ 2131664 h 2838293"/>
              <a:gd name="connsiteX16" fmla="*/ 305969 w 2836576"/>
              <a:gd name="connsiteY16" fmla="*/ 2007909 h 2838293"/>
              <a:gd name="connsiteX17" fmla="*/ 424206 w 2836576"/>
              <a:gd name="connsiteY17" fmla="*/ 1889672 h 2838293"/>
              <a:gd name="connsiteX18" fmla="*/ 398194 w 2836576"/>
              <a:gd name="connsiteY18" fmla="*/ 1826612 h 2838293"/>
              <a:gd name="connsiteX19" fmla="*/ 361934 w 2836576"/>
              <a:gd name="connsiteY19" fmla="*/ 1726505 h 2838293"/>
              <a:gd name="connsiteX20" fmla="*/ 179849 w 2836576"/>
              <a:gd name="connsiteY20" fmla="*/ 1672904 h 2838293"/>
              <a:gd name="connsiteX21" fmla="*/ 41118 w 2836576"/>
              <a:gd name="connsiteY21" fmla="*/ 1660292 h 2838293"/>
              <a:gd name="connsiteX22" fmla="*/ 8800 w 2836576"/>
              <a:gd name="connsiteY22" fmla="*/ 1656351 h 2838293"/>
              <a:gd name="connsiteX23" fmla="*/ -1447 w 2836576"/>
              <a:gd name="connsiteY23" fmla="*/ 1542843 h 2838293"/>
              <a:gd name="connsiteX24" fmla="*/ -6965 w 2836576"/>
              <a:gd name="connsiteY24" fmla="*/ 1423818 h 2838293"/>
              <a:gd name="connsiteX25" fmla="*/ 150684 w 2836576"/>
              <a:gd name="connsiteY25" fmla="*/ 1377311 h 2838293"/>
              <a:gd name="connsiteX26" fmla="*/ 313063 w 2836576"/>
              <a:gd name="connsiteY26" fmla="*/ 1330805 h 2838293"/>
              <a:gd name="connsiteX27" fmla="*/ 321734 w 2836576"/>
              <a:gd name="connsiteY27" fmla="*/ 1296122 h 2838293"/>
              <a:gd name="connsiteX28" fmla="*/ 336710 w 2836576"/>
              <a:gd name="connsiteY28" fmla="*/ 1196015 h 2838293"/>
              <a:gd name="connsiteX29" fmla="*/ 348534 w 2836576"/>
              <a:gd name="connsiteY29" fmla="*/ 1119555 h 2838293"/>
              <a:gd name="connsiteX30" fmla="*/ 211379 w 2836576"/>
              <a:gd name="connsiteY30" fmla="*/ 1021812 h 2838293"/>
              <a:gd name="connsiteX31" fmla="*/ 77377 w 2836576"/>
              <a:gd name="connsiteY31" fmla="*/ 922493 h 2838293"/>
              <a:gd name="connsiteX32" fmla="*/ 170390 w 2836576"/>
              <a:gd name="connsiteY32" fmla="*/ 717549 h 2838293"/>
              <a:gd name="connsiteX33" fmla="*/ 484113 w 2836576"/>
              <a:gd name="connsiteY33" fmla="*/ 793220 h 2838293"/>
              <a:gd name="connsiteX34" fmla="*/ 544808 w 2836576"/>
              <a:gd name="connsiteY34" fmla="*/ 741196 h 2838293"/>
              <a:gd name="connsiteX35" fmla="*/ 612597 w 2836576"/>
              <a:gd name="connsiteY35" fmla="*/ 660795 h 2838293"/>
              <a:gd name="connsiteX36" fmla="*/ 637032 w 2836576"/>
              <a:gd name="connsiteY36" fmla="*/ 631630 h 2838293"/>
              <a:gd name="connsiteX37" fmla="*/ 566090 w 2836576"/>
              <a:gd name="connsiteY37" fmla="*/ 474769 h 2838293"/>
              <a:gd name="connsiteX38" fmla="*/ 496725 w 2836576"/>
              <a:gd name="connsiteY38" fmla="*/ 321061 h 2838293"/>
              <a:gd name="connsiteX39" fmla="*/ 688269 w 2836576"/>
              <a:gd name="connsiteY39" fmla="*/ 191000 h 2838293"/>
              <a:gd name="connsiteX40" fmla="*/ 813600 w 2836576"/>
              <a:gd name="connsiteY40" fmla="*/ 308449 h 2838293"/>
              <a:gd name="connsiteX41" fmla="*/ 931049 w 2836576"/>
              <a:gd name="connsiteY41" fmla="*/ 425897 h 2838293"/>
              <a:gd name="connsiteX42" fmla="*/ 971249 w 2836576"/>
              <a:gd name="connsiteY42" fmla="*/ 407768 h 2838293"/>
              <a:gd name="connsiteX43" fmla="*/ 1066627 w 2836576"/>
              <a:gd name="connsiteY43" fmla="*/ 372297 h 2838293"/>
              <a:gd name="connsiteX44" fmla="*/ 1128110 w 2836576"/>
              <a:gd name="connsiteY44" fmla="*/ 349437 h 2838293"/>
              <a:gd name="connsiteX45" fmla="*/ 1146240 w 2836576"/>
              <a:gd name="connsiteY45" fmla="*/ 182329 h 2838293"/>
              <a:gd name="connsiteX46" fmla="*/ 1164370 w 2836576"/>
              <a:gd name="connsiteY46" fmla="*/ 16009 h 2838293"/>
              <a:gd name="connsiteX47" fmla="*/ 1282607 w 2836576"/>
              <a:gd name="connsiteY47" fmla="*/ 244 h 2838293"/>
              <a:gd name="connsiteX48" fmla="*/ 1399267 w 2836576"/>
              <a:gd name="connsiteY48" fmla="*/ -544 h 2838293"/>
              <a:gd name="connsiteX49" fmla="*/ 1444986 w 2836576"/>
              <a:gd name="connsiteY49" fmla="*/ 161835 h 2838293"/>
              <a:gd name="connsiteX50" fmla="*/ 1485974 w 2836576"/>
              <a:gd name="connsiteY50" fmla="*/ 313178 h 2838293"/>
              <a:gd name="connsiteX51" fmla="*/ 1512775 w 2836576"/>
              <a:gd name="connsiteY51" fmla="*/ 318696 h 2838293"/>
              <a:gd name="connsiteX52" fmla="*/ 1620765 w 2836576"/>
              <a:gd name="connsiteY52" fmla="*/ 338402 h 2838293"/>
              <a:gd name="connsiteX53" fmla="*/ 1701166 w 2836576"/>
              <a:gd name="connsiteY53" fmla="*/ 353379 h 2838293"/>
              <a:gd name="connsiteX54" fmla="*/ 1798120 w 2836576"/>
              <a:gd name="connsiteY54" fmla="*/ 213859 h 2838293"/>
              <a:gd name="connsiteX55" fmla="*/ 1913992 w 2836576"/>
              <a:gd name="connsiteY55" fmla="*/ 83798 h 2838293"/>
              <a:gd name="connsiteX56" fmla="*/ 2021982 w 2836576"/>
              <a:gd name="connsiteY56" fmla="*/ 133458 h 2838293"/>
              <a:gd name="connsiteX57" fmla="*/ 2110266 w 2836576"/>
              <a:gd name="connsiteY57" fmla="*/ 174447 h 2838293"/>
              <a:gd name="connsiteX58" fmla="*/ 2070854 w 2836576"/>
              <a:gd name="connsiteY58" fmla="*/ 322637 h 2838293"/>
              <a:gd name="connsiteX59" fmla="*/ 2027500 w 2836576"/>
              <a:gd name="connsiteY59" fmla="*/ 487381 h 2838293"/>
              <a:gd name="connsiteX60" fmla="*/ 2065336 w 2836576"/>
              <a:gd name="connsiteY60" fmla="*/ 533887 h 2838293"/>
              <a:gd name="connsiteX61" fmla="*/ 2148102 w 2836576"/>
              <a:gd name="connsiteY61" fmla="*/ 603253 h 2838293"/>
              <a:gd name="connsiteX62" fmla="*/ 2189091 w 2836576"/>
              <a:gd name="connsiteY62" fmla="*/ 641877 h 2838293"/>
              <a:gd name="connsiteX63" fmla="*/ 2343587 w 2836576"/>
              <a:gd name="connsiteY63" fmla="*/ 569358 h 2838293"/>
              <a:gd name="connsiteX64" fmla="*/ 2500448 w 2836576"/>
              <a:gd name="connsiteY64" fmla="*/ 499204 h 2838293"/>
              <a:gd name="connsiteX65" fmla="*/ 2627356 w 2836576"/>
              <a:gd name="connsiteY65" fmla="*/ 682078 h 2838293"/>
              <a:gd name="connsiteX66" fmla="*/ 2513848 w 2836576"/>
              <a:gd name="connsiteY66" fmla="*/ 813715 h 2838293"/>
              <a:gd name="connsiteX67" fmla="*/ 2405070 w 2836576"/>
              <a:gd name="connsiteY67" fmla="*/ 951658 h 2838293"/>
              <a:gd name="connsiteX68" fmla="*/ 2442906 w 2836576"/>
              <a:gd name="connsiteY68" fmla="*/ 1050189 h 2838293"/>
              <a:gd name="connsiteX69" fmla="*/ 2472071 w 2836576"/>
              <a:gd name="connsiteY69" fmla="*/ 1132955 h 2838293"/>
              <a:gd name="connsiteX70" fmla="*/ 2569026 w 2836576"/>
              <a:gd name="connsiteY70" fmla="*/ 1141626 h 2838293"/>
              <a:gd name="connsiteX71" fmla="*/ 2738499 w 2836576"/>
              <a:gd name="connsiteY71" fmla="*/ 1156602 h 2838293"/>
              <a:gd name="connsiteX72" fmla="*/ 2810229 w 2836576"/>
              <a:gd name="connsiteY72" fmla="*/ 1162120 h 2838293"/>
              <a:gd name="connsiteX73" fmla="*/ 2819688 w 2836576"/>
              <a:gd name="connsiteY73" fmla="*/ 1257498 h 2838293"/>
              <a:gd name="connsiteX74" fmla="*/ 2828359 w 2836576"/>
              <a:gd name="connsiteY74" fmla="*/ 1377311 h 2838293"/>
              <a:gd name="connsiteX75" fmla="*/ 2828359 w 2836576"/>
              <a:gd name="connsiteY75" fmla="*/ 1400959 h 2838293"/>
              <a:gd name="connsiteX76" fmla="*/ 2666768 w 2836576"/>
              <a:gd name="connsiteY76" fmla="*/ 1444312 h 2838293"/>
              <a:gd name="connsiteX77" fmla="*/ 2502025 w 2836576"/>
              <a:gd name="connsiteY77" fmla="*/ 1503431 h 2838293"/>
              <a:gd name="connsiteX78" fmla="*/ 2487048 w 2836576"/>
              <a:gd name="connsiteY78" fmla="*/ 1598021 h 2838293"/>
              <a:gd name="connsiteX79" fmla="*/ 2469706 w 2836576"/>
              <a:gd name="connsiteY79" fmla="*/ 1688669 h 2838293"/>
              <a:gd name="connsiteX80" fmla="*/ 2606861 w 2836576"/>
              <a:gd name="connsiteY80" fmla="*/ 1798235 h 2838293"/>
              <a:gd name="connsiteX81" fmla="*/ 2747958 w 2836576"/>
              <a:gd name="connsiteY81" fmla="*/ 1895190 h 2838293"/>
              <a:gd name="connsiteX82" fmla="*/ 2699086 w 2836576"/>
              <a:gd name="connsiteY82" fmla="*/ 2000815 h 2838293"/>
              <a:gd name="connsiteX83" fmla="*/ 2639180 w 2836576"/>
              <a:gd name="connsiteY83" fmla="*/ 2106440 h 2838293"/>
              <a:gd name="connsiteX84" fmla="*/ 2479954 w 2836576"/>
              <a:gd name="connsiteY84" fmla="*/ 2067027 h 2838293"/>
              <a:gd name="connsiteX85" fmla="*/ 2308116 w 2836576"/>
              <a:gd name="connsiteY85" fmla="*/ 2033921 h 2838293"/>
              <a:gd name="connsiteX86" fmla="*/ 2245056 w 2836576"/>
              <a:gd name="connsiteY86" fmla="*/ 2117475 h 2838293"/>
              <a:gd name="connsiteX87" fmla="*/ 2181208 w 2836576"/>
              <a:gd name="connsiteY87" fmla="*/ 2193935 h 2838293"/>
              <a:gd name="connsiteX88" fmla="*/ 2248997 w 2836576"/>
              <a:gd name="connsiteY88" fmla="*/ 2337396 h 2838293"/>
              <a:gd name="connsiteX89" fmla="*/ 2321516 w 2836576"/>
              <a:gd name="connsiteY89" fmla="*/ 2489528 h 2838293"/>
              <a:gd name="connsiteX90" fmla="*/ 2227715 w 2836576"/>
              <a:gd name="connsiteY90" fmla="*/ 2566776 h 2838293"/>
              <a:gd name="connsiteX91" fmla="*/ 2131549 w 2836576"/>
              <a:gd name="connsiteY91" fmla="*/ 2634565 h 2838293"/>
              <a:gd name="connsiteX92" fmla="*/ 2011735 w 2836576"/>
              <a:gd name="connsiteY92" fmla="*/ 2515540 h 2838293"/>
              <a:gd name="connsiteX93" fmla="*/ 1891921 w 2836576"/>
              <a:gd name="connsiteY93" fmla="*/ 2395727 h 2838293"/>
              <a:gd name="connsiteX94" fmla="*/ 1821768 w 2836576"/>
              <a:gd name="connsiteY94" fmla="*/ 2424103 h 2838293"/>
              <a:gd name="connsiteX95" fmla="*/ 1720084 w 2836576"/>
              <a:gd name="connsiteY95" fmla="*/ 2460363 h 2838293"/>
              <a:gd name="connsiteX96" fmla="*/ 1668848 w 2836576"/>
              <a:gd name="connsiteY96" fmla="*/ 2683437 h 2838293"/>
              <a:gd name="connsiteX97" fmla="*/ 1659389 w 2836576"/>
              <a:gd name="connsiteY97" fmla="*/ 2807191 h 2838293"/>
              <a:gd name="connsiteX98" fmla="*/ 1627071 w 2836576"/>
              <a:gd name="connsiteY98" fmla="*/ 2811921 h 2838293"/>
              <a:gd name="connsiteX99" fmla="*/ 1426068 w 2836576"/>
              <a:gd name="connsiteY99" fmla="*/ 2831627 h 2838293"/>
              <a:gd name="connsiteX100" fmla="*/ 1386655 w 2836576"/>
              <a:gd name="connsiteY100" fmla="*/ 2703931 h 283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836576" h="2838293">
                <a:moveTo>
                  <a:pt x="1386655" y="2703931"/>
                </a:moveTo>
                <a:cubicBezTo>
                  <a:pt x="1367737" y="2632989"/>
                  <a:pt x="1347243" y="2558894"/>
                  <a:pt x="1340937" y="2539187"/>
                </a:cubicBezTo>
                <a:lnTo>
                  <a:pt x="1330690" y="2502928"/>
                </a:lnTo>
                <a:lnTo>
                  <a:pt x="1281030" y="2497410"/>
                </a:lnTo>
                <a:cubicBezTo>
                  <a:pt x="1254230" y="2494257"/>
                  <a:pt x="1208511" y="2486375"/>
                  <a:pt x="1179346" y="2480069"/>
                </a:cubicBezTo>
                <a:cubicBezTo>
                  <a:pt x="1150181" y="2472975"/>
                  <a:pt x="1122593" y="2469822"/>
                  <a:pt x="1118651" y="2472186"/>
                </a:cubicBezTo>
                <a:cubicBezTo>
                  <a:pt x="1114710" y="2475339"/>
                  <a:pt x="1071357" y="2534458"/>
                  <a:pt x="1023273" y="2605400"/>
                </a:cubicBezTo>
                <a:cubicBezTo>
                  <a:pt x="974402" y="2675554"/>
                  <a:pt x="931837" y="2736249"/>
                  <a:pt x="928684" y="2739402"/>
                </a:cubicBezTo>
                <a:cubicBezTo>
                  <a:pt x="924743" y="2744132"/>
                  <a:pt x="721375" y="2658213"/>
                  <a:pt x="710339" y="2647177"/>
                </a:cubicBezTo>
                <a:cubicBezTo>
                  <a:pt x="708763" y="2646389"/>
                  <a:pt x="727681" y="2571506"/>
                  <a:pt x="752117" y="2481645"/>
                </a:cubicBezTo>
                <a:cubicBezTo>
                  <a:pt x="775764" y="2390997"/>
                  <a:pt x="794682" y="2316902"/>
                  <a:pt x="793105" y="2316114"/>
                </a:cubicBezTo>
                <a:cubicBezTo>
                  <a:pt x="772611" y="2301137"/>
                  <a:pt x="687480" y="2233348"/>
                  <a:pt x="661468" y="2210488"/>
                </a:cubicBezTo>
                <a:lnTo>
                  <a:pt x="625997" y="2179747"/>
                </a:lnTo>
                <a:lnTo>
                  <a:pt x="321734" y="2326361"/>
                </a:lnTo>
                <a:lnTo>
                  <a:pt x="254733" y="2231771"/>
                </a:lnTo>
                <a:cubicBezTo>
                  <a:pt x="217685" y="2179747"/>
                  <a:pt x="187732" y="2134817"/>
                  <a:pt x="187732" y="2131664"/>
                </a:cubicBezTo>
                <a:cubicBezTo>
                  <a:pt x="187732" y="2128511"/>
                  <a:pt x="241333" y="2073333"/>
                  <a:pt x="305969" y="2007909"/>
                </a:cubicBezTo>
                <a:lnTo>
                  <a:pt x="424206" y="1889672"/>
                </a:lnTo>
                <a:lnTo>
                  <a:pt x="398194" y="1826612"/>
                </a:lnTo>
                <a:cubicBezTo>
                  <a:pt x="383217" y="1791929"/>
                  <a:pt x="367452" y="1746999"/>
                  <a:pt x="361934" y="1726505"/>
                </a:cubicBezTo>
                <a:cubicBezTo>
                  <a:pt x="350111" y="1683151"/>
                  <a:pt x="360358" y="1686304"/>
                  <a:pt x="179849" y="1672904"/>
                </a:cubicBezTo>
                <a:cubicBezTo>
                  <a:pt x="121519" y="1668175"/>
                  <a:pt x="58459" y="1662657"/>
                  <a:pt x="41118" y="1660292"/>
                </a:cubicBezTo>
                <a:lnTo>
                  <a:pt x="8800" y="1656351"/>
                </a:lnTo>
                <a:lnTo>
                  <a:pt x="-1447" y="1542843"/>
                </a:lnTo>
                <a:cubicBezTo>
                  <a:pt x="-6965" y="1479784"/>
                  <a:pt x="-10118" y="1426183"/>
                  <a:pt x="-6965" y="1423818"/>
                </a:cubicBezTo>
                <a:cubicBezTo>
                  <a:pt x="-4600" y="1421453"/>
                  <a:pt x="66342" y="1400171"/>
                  <a:pt x="150684" y="1377311"/>
                </a:cubicBezTo>
                <a:cubicBezTo>
                  <a:pt x="235027" y="1354452"/>
                  <a:pt x="308334" y="1333958"/>
                  <a:pt x="313063" y="1330805"/>
                </a:cubicBezTo>
                <a:cubicBezTo>
                  <a:pt x="317792" y="1327652"/>
                  <a:pt x="321734" y="1311887"/>
                  <a:pt x="321734" y="1296122"/>
                </a:cubicBezTo>
                <a:cubicBezTo>
                  <a:pt x="321734" y="1280357"/>
                  <a:pt x="328828" y="1235427"/>
                  <a:pt x="336710" y="1196015"/>
                </a:cubicBezTo>
                <a:cubicBezTo>
                  <a:pt x="344593" y="1157391"/>
                  <a:pt x="350111" y="1122708"/>
                  <a:pt x="348534" y="1119555"/>
                </a:cubicBezTo>
                <a:cubicBezTo>
                  <a:pt x="346169" y="1116402"/>
                  <a:pt x="284686" y="1072260"/>
                  <a:pt x="211379" y="1021812"/>
                </a:cubicBezTo>
                <a:cubicBezTo>
                  <a:pt x="137284" y="971364"/>
                  <a:pt x="77377" y="926434"/>
                  <a:pt x="77377" y="922493"/>
                </a:cubicBezTo>
                <a:cubicBezTo>
                  <a:pt x="77377" y="913822"/>
                  <a:pt x="163296" y="725431"/>
                  <a:pt x="170390" y="717549"/>
                </a:cubicBezTo>
                <a:cubicBezTo>
                  <a:pt x="175120" y="712819"/>
                  <a:pt x="411594" y="769573"/>
                  <a:pt x="484113" y="793220"/>
                </a:cubicBezTo>
                <a:cubicBezTo>
                  <a:pt x="497513" y="797162"/>
                  <a:pt x="507760" y="788491"/>
                  <a:pt x="544808" y="741196"/>
                </a:cubicBezTo>
                <a:cubicBezTo>
                  <a:pt x="568455" y="709666"/>
                  <a:pt x="599197" y="673407"/>
                  <a:pt x="612597" y="660795"/>
                </a:cubicBezTo>
                <a:cubicBezTo>
                  <a:pt x="625997" y="647395"/>
                  <a:pt x="637032" y="634783"/>
                  <a:pt x="637032" y="631630"/>
                </a:cubicBezTo>
                <a:cubicBezTo>
                  <a:pt x="637032" y="628477"/>
                  <a:pt x="604714" y="557535"/>
                  <a:pt x="566090" y="474769"/>
                </a:cubicBezTo>
                <a:cubicBezTo>
                  <a:pt x="526678" y="391215"/>
                  <a:pt x="495148" y="321849"/>
                  <a:pt x="496725" y="321061"/>
                </a:cubicBezTo>
                <a:cubicBezTo>
                  <a:pt x="516431" y="303719"/>
                  <a:pt x="681963" y="191000"/>
                  <a:pt x="688269" y="191000"/>
                </a:cubicBezTo>
                <a:cubicBezTo>
                  <a:pt x="692998" y="191000"/>
                  <a:pt x="748964" y="243812"/>
                  <a:pt x="813600" y="308449"/>
                </a:cubicBezTo>
                <a:lnTo>
                  <a:pt x="931049" y="425897"/>
                </a:lnTo>
                <a:lnTo>
                  <a:pt x="971249" y="407768"/>
                </a:lnTo>
                <a:cubicBezTo>
                  <a:pt x="993320" y="398309"/>
                  <a:pt x="1036674" y="382544"/>
                  <a:pt x="1066627" y="372297"/>
                </a:cubicBezTo>
                <a:cubicBezTo>
                  <a:pt x="1097369" y="362838"/>
                  <a:pt x="1124169" y="351802"/>
                  <a:pt x="1128110" y="349437"/>
                </a:cubicBezTo>
                <a:cubicBezTo>
                  <a:pt x="1131263" y="346284"/>
                  <a:pt x="1139146" y="271401"/>
                  <a:pt x="1146240" y="182329"/>
                </a:cubicBezTo>
                <a:cubicBezTo>
                  <a:pt x="1153334" y="94045"/>
                  <a:pt x="1161217" y="19162"/>
                  <a:pt x="1164370" y="16009"/>
                </a:cubicBezTo>
                <a:cubicBezTo>
                  <a:pt x="1166734" y="12856"/>
                  <a:pt x="1220335" y="5762"/>
                  <a:pt x="1282607" y="244"/>
                </a:cubicBezTo>
                <a:cubicBezTo>
                  <a:pt x="1374832" y="-8427"/>
                  <a:pt x="1396114" y="-9215"/>
                  <a:pt x="1399267" y="-544"/>
                </a:cubicBezTo>
                <a:cubicBezTo>
                  <a:pt x="1401632" y="4974"/>
                  <a:pt x="1422126" y="78280"/>
                  <a:pt x="1444986" y="161835"/>
                </a:cubicBezTo>
                <a:lnTo>
                  <a:pt x="1485974" y="313178"/>
                </a:lnTo>
                <a:lnTo>
                  <a:pt x="1512775" y="318696"/>
                </a:lnTo>
                <a:cubicBezTo>
                  <a:pt x="1527751" y="321849"/>
                  <a:pt x="1575834" y="330520"/>
                  <a:pt x="1620765" y="338402"/>
                </a:cubicBezTo>
                <a:lnTo>
                  <a:pt x="1701166" y="353379"/>
                </a:lnTo>
                <a:lnTo>
                  <a:pt x="1798120" y="213859"/>
                </a:lnTo>
                <a:cubicBezTo>
                  <a:pt x="1891133" y="79857"/>
                  <a:pt x="1895074" y="75127"/>
                  <a:pt x="1913992" y="83798"/>
                </a:cubicBezTo>
                <a:cubicBezTo>
                  <a:pt x="1925028" y="88528"/>
                  <a:pt x="1973111" y="110599"/>
                  <a:pt x="2021982" y="133458"/>
                </a:cubicBezTo>
                <a:lnTo>
                  <a:pt x="2110266" y="174447"/>
                </a:lnTo>
                <a:lnTo>
                  <a:pt x="2070854" y="322637"/>
                </a:lnTo>
                <a:cubicBezTo>
                  <a:pt x="2049571" y="403826"/>
                  <a:pt x="2029865" y="477922"/>
                  <a:pt x="2027500" y="487381"/>
                </a:cubicBezTo>
                <a:cubicBezTo>
                  <a:pt x="2024347" y="500781"/>
                  <a:pt x="2031441" y="510240"/>
                  <a:pt x="2065336" y="533887"/>
                </a:cubicBezTo>
                <a:cubicBezTo>
                  <a:pt x="2088195" y="550440"/>
                  <a:pt x="2125243" y="581970"/>
                  <a:pt x="2148102" y="603253"/>
                </a:cubicBezTo>
                <a:lnTo>
                  <a:pt x="2189091" y="641877"/>
                </a:lnTo>
                <a:lnTo>
                  <a:pt x="2343587" y="569358"/>
                </a:lnTo>
                <a:cubicBezTo>
                  <a:pt x="2427929" y="529158"/>
                  <a:pt x="2498872" y="497628"/>
                  <a:pt x="2500448" y="499204"/>
                </a:cubicBezTo>
                <a:cubicBezTo>
                  <a:pt x="2511484" y="511816"/>
                  <a:pt x="2624991" y="674983"/>
                  <a:pt x="2627356" y="682078"/>
                </a:cubicBezTo>
                <a:cubicBezTo>
                  <a:pt x="2628932" y="687595"/>
                  <a:pt x="2577696" y="746714"/>
                  <a:pt x="2513848" y="813715"/>
                </a:cubicBezTo>
                <a:cubicBezTo>
                  <a:pt x="2409800" y="921705"/>
                  <a:pt x="2397188" y="937470"/>
                  <a:pt x="2405070" y="951658"/>
                </a:cubicBezTo>
                <a:cubicBezTo>
                  <a:pt x="2409800" y="960329"/>
                  <a:pt x="2426353" y="1004471"/>
                  <a:pt x="2442906" y="1050189"/>
                </a:cubicBezTo>
                <a:lnTo>
                  <a:pt x="2472071" y="1132955"/>
                </a:lnTo>
                <a:lnTo>
                  <a:pt x="2569026" y="1141626"/>
                </a:lnTo>
                <a:cubicBezTo>
                  <a:pt x="2622626" y="1147143"/>
                  <a:pt x="2699086" y="1153449"/>
                  <a:pt x="2738499" y="1156602"/>
                </a:cubicBezTo>
                <a:lnTo>
                  <a:pt x="2810229" y="1162120"/>
                </a:lnTo>
                <a:lnTo>
                  <a:pt x="2819688" y="1257498"/>
                </a:lnTo>
                <a:cubicBezTo>
                  <a:pt x="2824418" y="1310310"/>
                  <a:pt x="2828359" y="1364699"/>
                  <a:pt x="2828359" y="1377311"/>
                </a:cubicBezTo>
                <a:lnTo>
                  <a:pt x="2828359" y="1400959"/>
                </a:lnTo>
                <a:lnTo>
                  <a:pt x="2666768" y="1444312"/>
                </a:lnTo>
                <a:cubicBezTo>
                  <a:pt x="2527248" y="1481360"/>
                  <a:pt x="2504389" y="1489243"/>
                  <a:pt x="2502025" y="1503431"/>
                </a:cubicBezTo>
                <a:cubicBezTo>
                  <a:pt x="2500448" y="1512102"/>
                  <a:pt x="2493354" y="1554667"/>
                  <a:pt x="2487048" y="1598021"/>
                </a:cubicBezTo>
                <a:cubicBezTo>
                  <a:pt x="2479954" y="1641374"/>
                  <a:pt x="2472859" y="1682363"/>
                  <a:pt x="2469706" y="1688669"/>
                </a:cubicBezTo>
                <a:cubicBezTo>
                  <a:pt x="2466553" y="1697340"/>
                  <a:pt x="2504389" y="1727293"/>
                  <a:pt x="2606861" y="1798235"/>
                </a:cubicBezTo>
                <a:lnTo>
                  <a:pt x="2747958" y="1895190"/>
                </a:lnTo>
                <a:lnTo>
                  <a:pt x="2699086" y="2000815"/>
                </a:lnTo>
                <a:cubicBezTo>
                  <a:pt x="2669133" y="2066239"/>
                  <a:pt x="2646274" y="2105652"/>
                  <a:pt x="2639180" y="2106440"/>
                </a:cubicBezTo>
                <a:cubicBezTo>
                  <a:pt x="2632874" y="2106440"/>
                  <a:pt x="2561143" y="2088310"/>
                  <a:pt x="2479954" y="2067027"/>
                </a:cubicBezTo>
                <a:cubicBezTo>
                  <a:pt x="2329399" y="2026827"/>
                  <a:pt x="2308116" y="2022886"/>
                  <a:pt x="2308116" y="2033921"/>
                </a:cubicBezTo>
                <a:cubicBezTo>
                  <a:pt x="2308116" y="2037862"/>
                  <a:pt x="2279739" y="2074910"/>
                  <a:pt x="2245056" y="2117475"/>
                </a:cubicBezTo>
                <a:lnTo>
                  <a:pt x="2181208" y="2193935"/>
                </a:lnTo>
                <a:lnTo>
                  <a:pt x="2248997" y="2337396"/>
                </a:lnTo>
                <a:cubicBezTo>
                  <a:pt x="2286833" y="2416221"/>
                  <a:pt x="2319151" y="2484798"/>
                  <a:pt x="2321516" y="2489528"/>
                </a:cubicBezTo>
                <a:cubicBezTo>
                  <a:pt x="2323093" y="2495046"/>
                  <a:pt x="2281315" y="2529728"/>
                  <a:pt x="2227715" y="2566776"/>
                </a:cubicBezTo>
                <a:lnTo>
                  <a:pt x="2131549" y="2634565"/>
                </a:lnTo>
                <a:lnTo>
                  <a:pt x="2011735" y="2515540"/>
                </a:lnTo>
                <a:lnTo>
                  <a:pt x="1891921" y="2395727"/>
                </a:lnTo>
                <a:lnTo>
                  <a:pt x="1821768" y="2424103"/>
                </a:lnTo>
                <a:cubicBezTo>
                  <a:pt x="1783932" y="2439080"/>
                  <a:pt x="1737425" y="2455633"/>
                  <a:pt x="1720084" y="2460363"/>
                </a:cubicBezTo>
                <a:cubicBezTo>
                  <a:pt x="1682248" y="2470610"/>
                  <a:pt x="1686189" y="2454845"/>
                  <a:pt x="1668848" y="2683437"/>
                </a:cubicBezTo>
                <a:lnTo>
                  <a:pt x="1659389" y="2807191"/>
                </a:lnTo>
                <a:lnTo>
                  <a:pt x="1627071" y="2811921"/>
                </a:lnTo>
                <a:cubicBezTo>
                  <a:pt x="1595541" y="2815862"/>
                  <a:pt x="1437103" y="2831627"/>
                  <a:pt x="1426068" y="2831627"/>
                </a:cubicBezTo>
                <a:cubicBezTo>
                  <a:pt x="1423703" y="2831627"/>
                  <a:pt x="1405573" y="2774085"/>
                  <a:pt x="1386655" y="2703931"/>
                </a:cubicBezTo>
                <a:close/>
              </a:path>
            </a:pathLst>
          </a:custGeom>
          <a:solidFill>
            <a:srgbClr val="E7E6E6">
              <a:alpha val="21176"/>
            </a:srgbClr>
          </a:solidFill>
          <a:ln w="51608" cap="flat">
            <a:solidFill>
              <a:srgbClr val="FFFFFF"/>
            </a:solidFill>
            <a:prstDash val="solid"/>
            <a:round/>
          </a:ln>
        </p:spPr>
        <p:txBody>
          <a:bodyPr rtlCol="0" anchor="ctr"/>
          <a:lstStyle/>
          <a:p>
            <a:endParaRPr lang="it-IT"/>
          </a:p>
        </p:txBody>
      </p:sp>
      <p:pic>
        <p:nvPicPr>
          <p:cNvPr id="6" name="Immagine 5">
            <a:extLst>
              <a:ext uri="{FF2B5EF4-FFF2-40B4-BE49-F238E27FC236}">
                <a16:creationId xmlns:a16="http://schemas.microsoft.com/office/drawing/2014/main" id="{30E18451-8E0E-7BB1-708F-7846D32550BB}"/>
              </a:ext>
            </a:extLst>
          </p:cNvPr>
          <p:cNvPicPr>
            <a:picLocks noChangeAspect="1"/>
          </p:cNvPicPr>
          <p:nvPr/>
        </p:nvPicPr>
        <p:blipFill>
          <a:blip r:embed="rId6"/>
          <a:stretch>
            <a:fillRect/>
          </a:stretch>
        </p:blipFill>
        <p:spPr>
          <a:xfrm>
            <a:off x="1232334" y="655927"/>
            <a:ext cx="9354424" cy="5285993"/>
          </a:xfrm>
          <a:prstGeom prst="rect">
            <a:avLst/>
          </a:prstGeom>
        </p:spPr>
      </p:pic>
      <p:sp>
        <p:nvSpPr>
          <p:cNvPr id="7" name="Titolo 1">
            <a:extLst>
              <a:ext uri="{FF2B5EF4-FFF2-40B4-BE49-F238E27FC236}">
                <a16:creationId xmlns:a16="http://schemas.microsoft.com/office/drawing/2014/main" id="{E3EBF400-3697-D6E5-FC9F-0A21418A50EB}"/>
              </a:ext>
            </a:extLst>
          </p:cNvPr>
          <p:cNvSpPr>
            <a:spLocks noGrp="1"/>
          </p:cNvSpPr>
          <p:nvPr>
            <p:ph type="title"/>
          </p:nvPr>
        </p:nvSpPr>
        <p:spPr>
          <a:xfrm>
            <a:off x="0" y="0"/>
            <a:ext cx="12192000" cy="579753"/>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pPr algn="ctr"/>
            <a:r>
              <a:rPr lang="it-IT">
                <a:solidFill>
                  <a:schemeClr val="accent4">
                    <a:lumMod val="60000"/>
                    <a:lumOff val="40000"/>
                  </a:schemeClr>
                </a:solidFill>
              </a:rPr>
              <a:t>SOME RESULTS FROM THE MENTIMETER AT FIRST WORKSHOP</a:t>
            </a:r>
            <a:endParaRPr lang="en-US">
              <a:solidFill>
                <a:schemeClr val="accent4">
                  <a:lumMod val="60000"/>
                  <a:lumOff val="40000"/>
                </a:schemeClr>
              </a:solidFill>
            </a:endParaRPr>
          </a:p>
        </p:txBody>
      </p:sp>
      <p:sp>
        <p:nvSpPr>
          <p:cNvPr id="2" name="Freccia a destra 1">
            <a:extLst>
              <a:ext uri="{FF2B5EF4-FFF2-40B4-BE49-F238E27FC236}">
                <a16:creationId xmlns:a16="http://schemas.microsoft.com/office/drawing/2014/main" id="{16B4427D-E7A7-4760-E54F-FC58FD440B86}"/>
              </a:ext>
            </a:extLst>
          </p:cNvPr>
          <p:cNvSpPr/>
          <p:nvPr/>
        </p:nvSpPr>
        <p:spPr>
          <a:xfrm>
            <a:off x="579664" y="3290207"/>
            <a:ext cx="1025578" cy="2857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Freccia a destra 2">
            <a:extLst>
              <a:ext uri="{FF2B5EF4-FFF2-40B4-BE49-F238E27FC236}">
                <a16:creationId xmlns:a16="http://schemas.microsoft.com/office/drawing/2014/main" id="{9FB904AC-AA20-DE60-F735-1BF41E85EDED}"/>
              </a:ext>
            </a:extLst>
          </p:cNvPr>
          <p:cNvSpPr/>
          <p:nvPr/>
        </p:nvSpPr>
        <p:spPr>
          <a:xfrm>
            <a:off x="579664" y="4254113"/>
            <a:ext cx="1025578" cy="2857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Footer Placeholder 4">
            <a:extLst>
              <a:ext uri="{FF2B5EF4-FFF2-40B4-BE49-F238E27FC236}">
                <a16:creationId xmlns:a16="http://schemas.microsoft.com/office/drawing/2014/main" id="{052DE673-33FC-C6DD-D267-CC063FD77A70}"/>
              </a:ext>
            </a:extLst>
          </p:cNvPr>
          <p:cNvSpPr>
            <a:spLocks noGrp="1"/>
          </p:cNvSpPr>
          <p:nvPr>
            <p:ph type="ftr" sz="quarter" idx="11"/>
          </p:nvPr>
        </p:nvSpPr>
        <p:spPr>
          <a:xfrm>
            <a:off x="4038600" y="6356352"/>
            <a:ext cx="4114800" cy="365125"/>
          </a:xfrm>
        </p:spPr>
        <p:txBody>
          <a:bodyPr/>
          <a:lstStyle/>
          <a:p>
            <a:pPr>
              <a:spcAft>
                <a:spcPts val="600"/>
              </a:spcAft>
            </a:pPr>
            <a:r>
              <a:rPr lang="en-US" dirty="0"/>
              <a:t>4th Workshop on INSPIRE SOIL Geopackage - 13</a:t>
            </a:r>
            <a:r>
              <a:rPr lang="en-US" baseline="30000" dirty="0"/>
              <a:t>th</a:t>
            </a:r>
            <a:r>
              <a:rPr lang="en-US" dirty="0"/>
              <a:t> January 2025</a:t>
            </a:r>
            <a:endParaRPr lang="en-GB" dirty="0"/>
          </a:p>
        </p:txBody>
      </p:sp>
    </p:spTree>
    <p:extLst>
      <p:ext uri="{BB962C8B-B14F-4D97-AF65-F5344CB8AC3E}">
        <p14:creationId xmlns:p14="http://schemas.microsoft.com/office/powerpoint/2010/main" val="510883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A939E-9E31-ED3B-0D3B-EBE427E35069}"/>
            </a:ext>
          </a:extLst>
        </p:cNvPr>
        <p:cNvGrpSpPr/>
        <p:nvPr/>
      </p:nvGrpSpPr>
      <p:grpSpPr>
        <a:xfrm>
          <a:off x="0" y="0"/>
          <a:ext cx="0" cy="0"/>
          <a:chOff x="0" y="0"/>
          <a:chExt cx="0" cy="0"/>
        </a:xfrm>
      </p:grpSpPr>
      <p:pic>
        <p:nvPicPr>
          <p:cNvPr id="5" name="Immagine 4">
            <a:extLst>
              <a:ext uri="{FF2B5EF4-FFF2-40B4-BE49-F238E27FC236}">
                <a16:creationId xmlns:a16="http://schemas.microsoft.com/office/drawing/2014/main" id="{6974CD6A-D6FE-30E8-641D-A7CD5673320F}"/>
              </a:ext>
            </a:extLst>
          </p:cNvPr>
          <p:cNvPicPr>
            <a:picLocks noChangeAspect="1"/>
          </p:cNvPicPr>
          <p:nvPr/>
        </p:nvPicPr>
        <p:blipFill>
          <a:blip r:embed="rId3"/>
          <a:srcRect b="515"/>
          <a:stretch/>
        </p:blipFill>
        <p:spPr>
          <a:xfrm>
            <a:off x="91765" y="1027906"/>
            <a:ext cx="5429250" cy="5183323"/>
          </a:xfrm>
          <a:prstGeom prst="rect">
            <a:avLst/>
          </a:prstGeom>
        </p:spPr>
      </p:pic>
      <p:pic>
        <p:nvPicPr>
          <p:cNvPr id="9" name="Immagine 8">
            <a:extLst>
              <a:ext uri="{FF2B5EF4-FFF2-40B4-BE49-F238E27FC236}">
                <a16:creationId xmlns:a16="http://schemas.microsoft.com/office/drawing/2014/main" id="{C1EC97F2-080E-F74A-E33C-9CA74D6B9689}"/>
              </a:ext>
            </a:extLst>
          </p:cNvPr>
          <p:cNvPicPr>
            <a:picLocks noChangeAspect="1"/>
          </p:cNvPicPr>
          <p:nvPr/>
        </p:nvPicPr>
        <p:blipFill>
          <a:blip r:embed="rId4"/>
          <a:stretch>
            <a:fillRect/>
          </a:stretch>
        </p:blipFill>
        <p:spPr>
          <a:xfrm>
            <a:off x="5521015" y="3487079"/>
            <a:ext cx="6467475" cy="2724150"/>
          </a:xfrm>
          <a:prstGeom prst="rect">
            <a:avLst/>
          </a:prstGeom>
        </p:spPr>
      </p:pic>
      <p:sp>
        <p:nvSpPr>
          <p:cNvPr id="12" name="Rettangolo con angoli arrotondati 11">
            <a:extLst>
              <a:ext uri="{FF2B5EF4-FFF2-40B4-BE49-F238E27FC236}">
                <a16:creationId xmlns:a16="http://schemas.microsoft.com/office/drawing/2014/main" id="{08991384-575B-EF8E-5975-7B8C8EBAEDC3}"/>
              </a:ext>
            </a:extLst>
          </p:cNvPr>
          <p:cNvSpPr/>
          <p:nvPr/>
        </p:nvSpPr>
        <p:spPr>
          <a:xfrm>
            <a:off x="5521014" y="5795846"/>
            <a:ext cx="6467475" cy="415383"/>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2186504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B6C9B8D7-B651-2380-F715-965B395B2953}"/>
              </a:ext>
            </a:extLst>
          </p:cNvPr>
          <p:cNvPicPr>
            <a:picLocks noChangeAspect="1"/>
          </p:cNvPicPr>
          <p:nvPr/>
        </p:nvPicPr>
        <p:blipFill>
          <a:blip r:embed="rId2"/>
          <a:stretch>
            <a:fillRect/>
          </a:stretch>
        </p:blipFill>
        <p:spPr>
          <a:xfrm>
            <a:off x="-13939" y="0"/>
            <a:ext cx="12205939" cy="6188927"/>
          </a:xfrm>
          <a:prstGeom prst="rect">
            <a:avLst/>
          </a:prstGeom>
        </p:spPr>
      </p:pic>
    </p:spTree>
    <p:extLst>
      <p:ext uri="{BB962C8B-B14F-4D97-AF65-F5344CB8AC3E}">
        <p14:creationId xmlns:p14="http://schemas.microsoft.com/office/powerpoint/2010/main" val="30840585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C86A1-C494-D737-2CBC-FBF751E7F38D}"/>
            </a:ext>
          </a:extLst>
        </p:cNvPr>
        <p:cNvGrpSpPr/>
        <p:nvPr/>
      </p:nvGrpSpPr>
      <p:grpSpPr>
        <a:xfrm>
          <a:off x="0" y="0"/>
          <a:ext cx="0" cy="0"/>
          <a:chOff x="0" y="0"/>
          <a:chExt cx="0" cy="0"/>
        </a:xfrm>
      </p:grpSpPr>
      <p:graphicFrame>
        <p:nvGraphicFramePr>
          <p:cNvPr id="4" name="Tabella 3">
            <a:extLst>
              <a:ext uri="{FF2B5EF4-FFF2-40B4-BE49-F238E27FC236}">
                <a16:creationId xmlns:a16="http://schemas.microsoft.com/office/drawing/2014/main" id="{CF53BDAB-33BD-6E8C-4E57-20E34F911B10}"/>
              </a:ext>
            </a:extLst>
          </p:cNvPr>
          <p:cNvGraphicFramePr>
            <a:graphicFrameLocks noGrp="1"/>
          </p:cNvGraphicFramePr>
          <p:nvPr>
            <p:extLst>
              <p:ext uri="{D42A27DB-BD31-4B8C-83A1-F6EECF244321}">
                <p14:modId xmlns:p14="http://schemas.microsoft.com/office/powerpoint/2010/main" val="3783809426"/>
              </p:ext>
            </p:extLst>
          </p:nvPr>
        </p:nvGraphicFramePr>
        <p:xfrm>
          <a:off x="171194" y="199088"/>
          <a:ext cx="8772084" cy="4207874"/>
        </p:xfrm>
        <a:graphic>
          <a:graphicData uri="http://schemas.openxmlformats.org/drawingml/2006/table">
            <a:tbl>
              <a:tblPr/>
              <a:tblGrid>
                <a:gridCol w="4386042">
                  <a:extLst>
                    <a:ext uri="{9D8B030D-6E8A-4147-A177-3AD203B41FA5}">
                      <a16:colId xmlns:a16="http://schemas.microsoft.com/office/drawing/2014/main" val="4151253994"/>
                    </a:ext>
                  </a:extLst>
                </a:gridCol>
                <a:gridCol w="4386042">
                  <a:extLst>
                    <a:ext uri="{9D8B030D-6E8A-4147-A177-3AD203B41FA5}">
                      <a16:colId xmlns:a16="http://schemas.microsoft.com/office/drawing/2014/main" val="691200549"/>
                    </a:ext>
                  </a:extLst>
                </a:gridCol>
              </a:tblGrid>
              <a:tr h="177777">
                <a:tc>
                  <a:txBody>
                    <a:bodyPr/>
                    <a:lstStyle/>
                    <a:p>
                      <a:pPr algn="l" fontAlgn="t"/>
                      <a:r>
                        <a:rPr lang="it-IT" sz="1600" b="1" dirty="0" err="1">
                          <a:effectLst/>
                          <a:latin typeface="Arial" panose="020B0604020202020204" pitchFamily="34" charset="0"/>
                        </a:rPr>
                        <a:t>Ontology</a:t>
                      </a:r>
                      <a:endParaRPr lang="it-IT" sz="1600" b="1" dirty="0">
                        <a:effectLst/>
                        <a:latin typeface="Arial" panose="020B0604020202020204" pitchFamily="34" charset="0"/>
                      </a:endParaRPr>
                    </a:p>
                  </a:txBody>
                  <a:tcPr marL="32473" marR="32473" marT="32473" marB="3247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a:r>
                        <a:rPr lang="it-IT" sz="1600" b="1" dirty="0">
                          <a:effectLst/>
                          <a:latin typeface="Arial" panose="020B0604020202020204" pitchFamily="34" charset="0"/>
                        </a:rPr>
                        <a:t>Base URI</a:t>
                      </a:r>
                    </a:p>
                  </a:txBody>
                  <a:tcPr marL="32473" marR="32473" marT="32473" marB="3247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93326652"/>
                  </a:ext>
                </a:extLst>
              </a:tr>
              <a:tr h="323863">
                <a:tc>
                  <a:txBody>
                    <a:bodyPr/>
                    <a:lstStyle/>
                    <a:p>
                      <a:pPr algn="l" fontAlgn="t"/>
                      <a:r>
                        <a:rPr lang="it-IT" sz="1600" dirty="0" err="1">
                          <a:effectLst/>
                          <a:latin typeface="Arial" panose="020B0604020202020204" pitchFamily="34" charset="0"/>
                        </a:rPr>
                        <a:t>Main</a:t>
                      </a:r>
                      <a:r>
                        <a:rPr lang="it-IT" sz="1600" dirty="0">
                          <a:effectLst/>
                          <a:latin typeface="Arial" panose="020B0604020202020204" pitchFamily="34" charset="0"/>
                        </a:rPr>
                        <a:t> QUDT </a:t>
                      </a:r>
                      <a:r>
                        <a:rPr lang="it-IT" sz="1600" dirty="0" err="1">
                          <a:effectLst/>
                          <a:latin typeface="Arial" panose="020B0604020202020204" pitchFamily="34" charset="0"/>
                        </a:rPr>
                        <a:t>Ontology</a:t>
                      </a:r>
                      <a:endParaRPr lang="it-IT" sz="1600" dirty="0">
                        <a:effectLst/>
                        <a:latin typeface="Arial" panose="020B0604020202020204" pitchFamily="34" charset="0"/>
                      </a:endParaRPr>
                    </a:p>
                  </a:txBody>
                  <a:tcPr marL="121773" marR="121773" marT="121773" marB="12177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a:r>
                        <a:rPr lang="it-IT" sz="1600" u="none" strike="noStrike">
                          <a:solidFill>
                            <a:srgbClr val="0000CC"/>
                          </a:solidFill>
                          <a:effectLst/>
                          <a:latin typeface="Arial" panose="020B0604020202020204" pitchFamily="34" charset="0"/>
                          <a:hlinkClick r:id="rId2"/>
                        </a:rPr>
                        <a:t>http://qudt.org/2.1/schema/qudt</a:t>
                      </a:r>
                      <a:endParaRPr lang="it-IT" sz="1600">
                        <a:effectLst/>
                        <a:latin typeface="Arial" panose="020B0604020202020204" pitchFamily="34" charset="0"/>
                      </a:endParaRPr>
                    </a:p>
                  </a:txBody>
                  <a:tcPr marL="121773" marR="121773" marT="121773" marB="12177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42039862"/>
                  </a:ext>
                </a:extLst>
              </a:tr>
              <a:tr h="323863">
                <a:tc>
                  <a:txBody>
                    <a:bodyPr/>
                    <a:lstStyle/>
                    <a:p>
                      <a:pPr algn="l" fontAlgn="t"/>
                      <a:r>
                        <a:rPr lang="it-IT" sz="1600" dirty="0">
                          <a:effectLst/>
                          <a:latin typeface="Arial" panose="020B0604020202020204" pitchFamily="34" charset="0"/>
                        </a:rPr>
                        <a:t>QUDT </a:t>
                      </a:r>
                      <a:r>
                        <a:rPr lang="it-IT" sz="1600" dirty="0" err="1">
                          <a:effectLst/>
                          <a:latin typeface="Arial" panose="020B0604020202020204" pitchFamily="34" charset="0"/>
                        </a:rPr>
                        <a:t>Datatype</a:t>
                      </a:r>
                      <a:r>
                        <a:rPr lang="it-IT" sz="1600" dirty="0">
                          <a:effectLst/>
                          <a:latin typeface="Arial" panose="020B0604020202020204" pitchFamily="34" charset="0"/>
                        </a:rPr>
                        <a:t> </a:t>
                      </a:r>
                      <a:r>
                        <a:rPr lang="it-IT" sz="1600" dirty="0" err="1">
                          <a:effectLst/>
                          <a:latin typeface="Arial" panose="020B0604020202020204" pitchFamily="34" charset="0"/>
                        </a:rPr>
                        <a:t>Ontology</a:t>
                      </a:r>
                      <a:endParaRPr lang="it-IT" sz="1600" dirty="0">
                        <a:effectLst/>
                        <a:latin typeface="Arial" panose="020B0604020202020204" pitchFamily="34" charset="0"/>
                      </a:endParaRPr>
                    </a:p>
                  </a:txBody>
                  <a:tcPr marL="121773" marR="121773" marT="121773" marB="12177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a:r>
                        <a:rPr lang="it-IT" sz="1600" u="none" strike="noStrike" dirty="0">
                          <a:solidFill>
                            <a:srgbClr val="0000CC"/>
                          </a:solidFill>
                          <a:effectLst/>
                          <a:latin typeface="Arial" panose="020B0604020202020204" pitchFamily="34" charset="0"/>
                          <a:hlinkClick r:id="rId3"/>
                        </a:rPr>
                        <a:t>http://qudt.org/2.1/schema/datatype</a:t>
                      </a:r>
                      <a:endParaRPr lang="it-IT" sz="1600" dirty="0">
                        <a:effectLst/>
                        <a:latin typeface="Arial" panose="020B0604020202020204" pitchFamily="34" charset="0"/>
                      </a:endParaRPr>
                    </a:p>
                  </a:txBody>
                  <a:tcPr marL="121773" marR="121773" marT="121773" marB="12177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07546775"/>
                  </a:ext>
                </a:extLst>
              </a:tr>
              <a:tr h="323863">
                <a:tc>
                  <a:txBody>
                    <a:bodyPr/>
                    <a:lstStyle/>
                    <a:p>
                      <a:pPr algn="l" fontAlgn="t"/>
                      <a:r>
                        <a:rPr lang="it-IT" sz="1600">
                          <a:effectLst/>
                          <a:latin typeface="Arial" panose="020B0604020202020204" pitchFamily="34" charset="0"/>
                        </a:rPr>
                        <a:t>QUDT Units Vocabulary</a:t>
                      </a:r>
                    </a:p>
                  </a:txBody>
                  <a:tcPr marL="121773" marR="121773" marT="121773" marB="12177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a:r>
                        <a:rPr lang="it-IT" sz="1600" u="none" strike="noStrike" dirty="0">
                          <a:solidFill>
                            <a:srgbClr val="0000CC"/>
                          </a:solidFill>
                          <a:effectLst/>
                          <a:latin typeface="Arial" panose="020B0604020202020204" pitchFamily="34" charset="0"/>
                          <a:hlinkClick r:id="rId4"/>
                        </a:rPr>
                        <a:t>http://qudt.org/2.1/vocab/unit</a:t>
                      </a:r>
                      <a:endParaRPr lang="it-IT" sz="1600" dirty="0">
                        <a:effectLst/>
                        <a:latin typeface="Arial" panose="020B0604020202020204" pitchFamily="34" charset="0"/>
                      </a:endParaRPr>
                    </a:p>
                  </a:txBody>
                  <a:tcPr marL="121773" marR="121773" marT="121773" marB="12177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15569321"/>
                  </a:ext>
                </a:extLst>
              </a:tr>
              <a:tr h="323863">
                <a:tc>
                  <a:txBody>
                    <a:bodyPr/>
                    <a:lstStyle/>
                    <a:p>
                      <a:pPr algn="l" fontAlgn="t"/>
                      <a:r>
                        <a:rPr lang="it-IT" sz="1600">
                          <a:effectLst/>
                          <a:latin typeface="Arial" panose="020B0604020202020204" pitchFamily="34" charset="0"/>
                        </a:rPr>
                        <a:t>QUDT QuantityKinds Vocabulary</a:t>
                      </a:r>
                    </a:p>
                  </a:txBody>
                  <a:tcPr marL="121773" marR="121773" marT="121773" marB="12177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a:r>
                        <a:rPr lang="it-IT" sz="1600" u="none" strike="noStrike">
                          <a:solidFill>
                            <a:srgbClr val="0000CC"/>
                          </a:solidFill>
                          <a:effectLst/>
                          <a:latin typeface="Arial" panose="020B0604020202020204" pitchFamily="34" charset="0"/>
                          <a:hlinkClick r:id="rId5"/>
                        </a:rPr>
                        <a:t>http://qudt.org/2.1/vocab/quantitykind</a:t>
                      </a:r>
                      <a:endParaRPr lang="it-IT" sz="1600">
                        <a:effectLst/>
                        <a:latin typeface="Arial" panose="020B0604020202020204" pitchFamily="34" charset="0"/>
                      </a:endParaRPr>
                    </a:p>
                  </a:txBody>
                  <a:tcPr marL="121773" marR="121773" marT="121773" marB="12177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69411908"/>
                  </a:ext>
                </a:extLst>
              </a:tr>
              <a:tr h="323863">
                <a:tc>
                  <a:txBody>
                    <a:bodyPr/>
                    <a:lstStyle/>
                    <a:p>
                      <a:pPr algn="l" fontAlgn="t"/>
                      <a:r>
                        <a:rPr lang="it-IT" sz="1600">
                          <a:effectLst/>
                          <a:latin typeface="Arial" panose="020B0604020202020204" pitchFamily="34" charset="0"/>
                        </a:rPr>
                        <a:t>QUDT DimensionVectors Vocabulary</a:t>
                      </a:r>
                    </a:p>
                  </a:txBody>
                  <a:tcPr marL="121773" marR="121773" marT="121773" marB="12177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a:r>
                        <a:rPr lang="it-IT" sz="1600" u="none" strike="noStrike">
                          <a:solidFill>
                            <a:srgbClr val="0000CC"/>
                          </a:solidFill>
                          <a:effectLst/>
                          <a:latin typeface="Arial" panose="020B0604020202020204" pitchFamily="34" charset="0"/>
                          <a:hlinkClick r:id="rId6"/>
                        </a:rPr>
                        <a:t>http://qudt.org/2.1/vocab/dimensionvector</a:t>
                      </a:r>
                      <a:endParaRPr lang="it-IT" sz="1600">
                        <a:effectLst/>
                        <a:latin typeface="Arial" panose="020B0604020202020204" pitchFamily="34" charset="0"/>
                      </a:endParaRPr>
                    </a:p>
                  </a:txBody>
                  <a:tcPr marL="121773" marR="121773" marT="121773" marB="12177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63440728"/>
                  </a:ext>
                </a:extLst>
              </a:tr>
              <a:tr h="323863">
                <a:tc>
                  <a:txBody>
                    <a:bodyPr/>
                    <a:lstStyle/>
                    <a:p>
                      <a:pPr algn="l" fontAlgn="t"/>
                      <a:r>
                        <a:rPr lang="it-IT" sz="1600" dirty="0">
                          <a:effectLst/>
                          <a:latin typeface="Arial" panose="020B0604020202020204" pitchFamily="34" charset="0"/>
                        </a:rPr>
                        <a:t>QUDT </a:t>
                      </a:r>
                      <a:r>
                        <a:rPr lang="it-IT" sz="1600" dirty="0" err="1">
                          <a:effectLst/>
                          <a:latin typeface="Arial" panose="020B0604020202020204" pitchFamily="34" charset="0"/>
                        </a:rPr>
                        <a:t>Physical</a:t>
                      </a:r>
                      <a:r>
                        <a:rPr lang="it-IT" sz="1600" dirty="0">
                          <a:effectLst/>
                          <a:latin typeface="Arial" panose="020B0604020202020204" pitchFamily="34" charset="0"/>
                        </a:rPr>
                        <a:t> </a:t>
                      </a:r>
                      <a:r>
                        <a:rPr lang="it-IT" sz="1600" dirty="0" err="1">
                          <a:effectLst/>
                          <a:latin typeface="Arial" panose="020B0604020202020204" pitchFamily="34" charset="0"/>
                        </a:rPr>
                        <a:t>Constants</a:t>
                      </a:r>
                      <a:r>
                        <a:rPr lang="it-IT" sz="1600" dirty="0">
                          <a:effectLst/>
                          <a:latin typeface="Arial" panose="020B0604020202020204" pitchFamily="34" charset="0"/>
                        </a:rPr>
                        <a:t> </a:t>
                      </a:r>
                      <a:r>
                        <a:rPr lang="it-IT" sz="1600" dirty="0" err="1">
                          <a:effectLst/>
                          <a:latin typeface="Arial" panose="020B0604020202020204" pitchFamily="34" charset="0"/>
                        </a:rPr>
                        <a:t>Vocabulary</a:t>
                      </a:r>
                      <a:endParaRPr lang="it-IT" sz="1600" dirty="0">
                        <a:effectLst/>
                        <a:latin typeface="Arial" panose="020B0604020202020204" pitchFamily="34" charset="0"/>
                      </a:endParaRPr>
                    </a:p>
                  </a:txBody>
                  <a:tcPr marL="121773" marR="121773" marT="121773" marB="12177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a:r>
                        <a:rPr lang="it-IT" sz="1600" u="none" strike="noStrike">
                          <a:solidFill>
                            <a:srgbClr val="0000CC"/>
                          </a:solidFill>
                          <a:effectLst/>
                          <a:latin typeface="Arial" panose="020B0604020202020204" pitchFamily="34" charset="0"/>
                          <a:hlinkClick r:id="rId7"/>
                        </a:rPr>
                        <a:t>http://qudt.org/2.1/vocab/constant</a:t>
                      </a:r>
                      <a:endParaRPr lang="it-IT" sz="1600">
                        <a:effectLst/>
                        <a:latin typeface="Arial" panose="020B0604020202020204" pitchFamily="34" charset="0"/>
                      </a:endParaRPr>
                    </a:p>
                  </a:txBody>
                  <a:tcPr marL="121773" marR="121773" marT="121773" marB="12177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06310023"/>
                  </a:ext>
                </a:extLst>
              </a:tr>
              <a:tr h="323863">
                <a:tc>
                  <a:txBody>
                    <a:bodyPr/>
                    <a:lstStyle/>
                    <a:p>
                      <a:pPr algn="l" fontAlgn="t"/>
                      <a:r>
                        <a:rPr lang="en-US" sz="1600">
                          <a:effectLst/>
                          <a:latin typeface="Arial" panose="020B0604020202020204" pitchFamily="34" charset="0"/>
                        </a:rPr>
                        <a:t>QUDT Systems of Units Vocabulary</a:t>
                      </a:r>
                    </a:p>
                  </a:txBody>
                  <a:tcPr marL="121773" marR="121773" marT="121773" marB="12177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a:r>
                        <a:rPr lang="it-IT" sz="1600" u="none" strike="noStrike">
                          <a:solidFill>
                            <a:srgbClr val="0000CC"/>
                          </a:solidFill>
                          <a:effectLst/>
                          <a:latin typeface="Arial" panose="020B0604020202020204" pitchFamily="34" charset="0"/>
                          <a:hlinkClick r:id="rId8"/>
                        </a:rPr>
                        <a:t>http://qudt.org/2.1/vocab/sou</a:t>
                      </a:r>
                      <a:endParaRPr lang="it-IT" sz="1600">
                        <a:effectLst/>
                        <a:latin typeface="Arial" panose="020B0604020202020204" pitchFamily="34" charset="0"/>
                      </a:endParaRPr>
                    </a:p>
                  </a:txBody>
                  <a:tcPr marL="121773" marR="121773" marT="121773" marB="12177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29208791"/>
                  </a:ext>
                </a:extLst>
              </a:tr>
              <a:tr h="323863">
                <a:tc>
                  <a:txBody>
                    <a:bodyPr/>
                    <a:lstStyle/>
                    <a:p>
                      <a:pPr algn="l" fontAlgn="t"/>
                      <a:r>
                        <a:rPr lang="en-US" sz="1600">
                          <a:effectLst/>
                          <a:latin typeface="Arial" panose="020B0604020202020204" pitchFamily="34" charset="0"/>
                        </a:rPr>
                        <a:t>QUDT Systems of Quantity Kinds Vocabulary</a:t>
                      </a:r>
                    </a:p>
                  </a:txBody>
                  <a:tcPr marL="121773" marR="121773" marT="121773" marB="12177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a:r>
                        <a:rPr lang="it-IT" sz="1600" u="none" strike="noStrike" dirty="0">
                          <a:solidFill>
                            <a:srgbClr val="0000CC"/>
                          </a:solidFill>
                          <a:effectLst/>
                          <a:latin typeface="Arial" panose="020B0604020202020204" pitchFamily="34" charset="0"/>
                          <a:hlinkClick r:id="rId9"/>
                        </a:rPr>
                        <a:t>http://qudt.org/2.1/vocab/soqk</a:t>
                      </a:r>
                      <a:endParaRPr lang="it-IT" sz="1600" dirty="0">
                        <a:effectLst/>
                        <a:latin typeface="Arial" panose="020B0604020202020204" pitchFamily="34" charset="0"/>
                      </a:endParaRPr>
                    </a:p>
                  </a:txBody>
                  <a:tcPr marL="121773" marR="121773" marT="121773" marB="12177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84579108"/>
                  </a:ext>
                </a:extLst>
              </a:tr>
            </a:tbl>
          </a:graphicData>
        </a:graphic>
      </p:graphicFrame>
      <p:sp>
        <p:nvSpPr>
          <p:cNvPr id="2" name="Rettangolo con angoli arrotondati 1">
            <a:extLst>
              <a:ext uri="{FF2B5EF4-FFF2-40B4-BE49-F238E27FC236}">
                <a16:creationId xmlns:a16="http://schemas.microsoft.com/office/drawing/2014/main" id="{A6D038EE-BC13-B3A2-5752-EE4CB0B51897}"/>
              </a:ext>
            </a:extLst>
          </p:cNvPr>
          <p:cNvSpPr/>
          <p:nvPr/>
        </p:nvSpPr>
        <p:spPr>
          <a:xfrm>
            <a:off x="171194" y="1472259"/>
            <a:ext cx="8772084" cy="479204"/>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953232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7E304-8F30-EFDB-2A46-B3A341675AC6}"/>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DE7487DD-AD0B-B9A5-811B-CEFD3D19A76C}"/>
              </a:ext>
            </a:extLst>
          </p:cNvPr>
          <p:cNvSpPr txBox="1">
            <a:spLocks noGrp="1" noRot="1" noMove="1" noResize="1" noEditPoints="1" noAdjustHandles="1" noChangeArrowheads="1" noChangeShapeType="1"/>
          </p:cNvSpPr>
          <p:nvPr/>
        </p:nvSpPr>
        <p:spPr>
          <a:xfrm rot="5400000">
            <a:off x="8870171" y="2799868"/>
            <a:ext cx="4697503" cy="1446550"/>
          </a:xfrm>
          <a:prstGeom prst="rect">
            <a:avLst/>
          </a:prstGeom>
          <a:noFill/>
        </p:spPr>
        <p:txBody>
          <a:bodyPr wrap="none" rtlCol="0">
            <a:spAutoFit/>
          </a:bodyPr>
          <a:lstStyle/>
          <a:p>
            <a:pPr algn="ctr"/>
            <a:r>
              <a:rPr lang="it-IT" sz="8800" b="1" err="1">
                <a:latin typeface="Aptos Black" panose="020F0502020204030204" pitchFamily="34" charset="0"/>
                <a:ea typeface="ADLaM Display" panose="020F0502020204030204" pitchFamily="2" charset="0"/>
                <a:cs typeface="ADLaM Display" panose="020F0502020204030204" pitchFamily="2" charset="0"/>
              </a:rPr>
              <a:t>Process</a:t>
            </a:r>
            <a:r>
              <a:rPr lang="it-IT" sz="8800" b="1">
                <a:latin typeface="Aptos Black" panose="020F0502020204030204" pitchFamily="34" charset="0"/>
                <a:ea typeface="ADLaM Display" panose="020F0502020204030204" pitchFamily="2" charset="0"/>
                <a:cs typeface="ADLaM Display" panose="020F0502020204030204" pitchFamily="2" charset="0"/>
              </a:rPr>
              <a:t> </a:t>
            </a:r>
          </a:p>
        </p:txBody>
      </p:sp>
      <p:pic>
        <p:nvPicPr>
          <p:cNvPr id="4" name="Immagine 3">
            <a:extLst>
              <a:ext uri="{FF2B5EF4-FFF2-40B4-BE49-F238E27FC236}">
                <a16:creationId xmlns:a16="http://schemas.microsoft.com/office/drawing/2014/main" id="{14F71E85-06A7-7C5E-136D-3D86CF2D2435}"/>
              </a:ext>
            </a:extLst>
          </p:cNvPr>
          <p:cNvPicPr>
            <a:picLocks noChangeAspect="1"/>
          </p:cNvPicPr>
          <p:nvPr/>
        </p:nvPicPr>
        <p:blipFill>
          <a:blip r:embed="rId3"/>
          <a:stretch>
            <a:fillRect/>
          </a:stretch>
        </p:blipFill>
        <p:spPr>
          <a:xfrm>
            <a:off x="159657" y="2185883"/>
            <a:ext cx="4455886" cy="2816456"/>
          </a:xfrm>
          <a:prstGeom prst="rect">
            <a:avLst/>
          </a:prstGeom>
        </p:spPr>
      </p:pic>
      <p:sp>
        <p:nvSpPr>
          <p:cNvPr id="17" name="Freccia in giù 16">
            <a:extLst>
              <a:ext uri="{FF2B5EF4-FFF2-40B4-BE49-F238E27FC236}">
                <a16:creationId xmlns:a16="http://schemas.microsoft.com/office/drawing/2014/main" id="{C3F44B03-ECDA-CA5A-0F5F-8E58589119B5}"/>
              </a:ext>
            </a:extLst>
          </p:cNvPr>
          <p:cNvSpPr/>
          <p:nvPr/>
        </p:nvSpPr>
        <p:spPr>
          <a:xfrm rot="5400000">
            <a:off x="2216150" y="3332643"/>
            <a:ext cx="342900" cy="3810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 </a:t>
            </a:r>
          </a:p>
        </p:txBody>
      </p:sp>
      <p:sp>
        <p:nvSpPr>
          <p:cNvPr id="5" name="CasellaDiTesto 4">
            <a:extLst>
              <a:ext uri="{FF2B5EF4-FFF2-40B4-BE49-F238E27FC236}">
                <a16:creationId xmlns:a16="http://schemas.microsoft.com/office/drawing/2014/main" id="{EF695D74-90B4-613A-80DF-FA8FF0D8C5D1}"/>
              </a:ext>
            </a:extLst>
          </p:cNvPr>
          <p:cNvSpPr txBox="1"/>
          <p:nvPr/>
        </p:nvSpPr>
        <p:spPr>
          <a:xfrm>
            <a:off x="4636128" y="731852"/>
            <a:ext cx="3671774" cy="646331"/>
          </a:xfrm>
          <a:prstGeom prst="rect">
            <a:avLst/>
          </a:prstGeom>
          <a:noFill/>
        </p:spPr>
        <p:txBody>
          <a:bodyPr wrap="none" rtlCol="0">
            <a:spAutoFit/>
          </a:bodyPr>
          <a:lstStyle/>
          <a:p>
            <a:r>
              <a:rPr lang="it-IT" sz="3600" b="1" err="1">
                <a:solidFill>
                  <a:schemeClr val="bg2">
                    <a:lumMod val="50000"/>
                  </a:schemeClr>
                </a:solidFill>
              </a:rPr>
              <a:t>inspireid_localid</a:t>
            </a:r>
            <a:endParaRPr lang="it-IT" sz="3600" b="1">
              <a:solidFill>
                <a:schemeClr val="bg2">
                  <a:lumMod val="50000"/>
                </a:schemeClr>
              </a:solidFill>
            </a:endParaRPr>
          </a:p>
        </p:txBody>
      </p:sp>
      <p:sp>
        <p:nvSpPr>
          <p:cNvPr id="13" name="CasellaDiTesto 12">
            <a:extLst>
              <a:ext uri="{FF2B5EF4-FFF2-40B4-BE49-F238E27FC236}">
                <a16:creationId xmlns:a16="http://schemas.microsoft.com/office/drawing/2014/main" id="{8006D2D5-D205-3FF9-833A-028078BA15FA}"/>
              </a:ext>
            </a:extLst>
          </p:cNvPr>
          <p:cNvSpPr txBox="1"/>
          <p:nvPr/>
        </p:nvSpPr>
        <p:spPr>
          <a:xfrm>
            <a:off x="4636128" y="1246316"/>
            <a:ext cx="4699941" cy="646331"/>
          </a:xfrm>
          <a:prstGeom prst="rect">
            <a:avLst/>
          </a:prstGeom>
          <a:noFill/>
        </p:spPr>
        <p:txBody>
          <a:bodyPr wrap="none" rtlCol="0">
            <a:spAutoFit/>
          </a:bodyPr>
          <a:lstStyle/>
          <a:p>
            <a:r>
              <a:rPr lang="it-IT" sz="3600" b="1" err="1">
                <a:solidFill>
                  <a:schemeClr val="bg2">
                    <a:lumMod val="50000"/>
                  </a:schemeClr>
                </a:solidFill>
              </a:rPr>
              <a:t>inspireid_namespace</a:t>
            </a:r>
            <a:endParaRPr lang="it-IT" sz="3600" b="1">
              <a:solidFill>
                <a:schemeClr val="bg2">
                  <a:lumMod val="50000"/>
                </a:schemeClr>
              </a:solidFill>
            </a:endParaRPr>
          </a:p>
        </p:txBody>
      </p:sp>
      <p:sp>
        <p:nvSpPr>
          <p:cNvPr id="18" name="CasellaDiTesto 17">
            <a:extLst>
              <a:ext uri="{FF2B5EF4-FFF2-40B4-BE49-F238E27FC236}">
                <a16:creationId xmlns:a16="http://schemas.microsoft.com/office/drawing/2014/main" id="{FF1A6A90-EA55-5A30-A182-894BD8BE8CEF}"/>
              </a:ext>
            </a:extLst>
          </p:cNvPr>
          <p:cNvSpPr txBox="1"/>
          <p:nvPr/>
        </p:nvSpPr>
        <p:spPr>
          <a:xfrm>
            <a:off x="4636128" y="1760780"/>
            <a:ext cx="4169988" cy="646331"/>
          </a:xfrm>
          <a:prstGeom prst="rect">
            <a:avLst/>
          </a:prstGeom>
          <a:noFill/>
        </p:spPr>
        <p:txBody>
          <a:bodyPr wrap="none" rtlCol="0">
            <a:spAutoFit/>
          </a:bodyPr>
          <a:lstStyle/>
          <a:p>
            <a:r>
              <a:rPr lang="it-IT" sz="3600" b="1" err="1">
                <a:solidFill>
                  <a:schemeClr val="bg2">
                    <a:lumMod val="50000"/>
                  </a:schemeClr>
                </a:solidFill>
              </a:rPr>
              <a:t>inspireid_versionid</a:t>
            </a:r>
            <a:endParaRPr lang="it-IT" sz="3600" b="1">
              <a:solidFill>
                <a:schemeClr val="bg2">
                  <a:lumMod val="50000"/>
                </a:schemeClr>
              </a:solidFill>
            </a:endParaRPr>
          </a:p>
        </p:txBody>
      </p:sp>
      <p:sp>
        <p:nvSpPr>
          <p:cNvPr id="19" name="Freccia in giù 18">
            <a:extLst>
              <a:ext uri="{FF2B5EF4-FFF2-40B4-BE49-F238E27FC236}">
                <a16:creationId xmlns:a16="http://schemas.microsoft.com/office/drawing/2014/main" id="{253718E4-79CF-B684-DEE3-E9C40B3B979C}"/>
              </a:ext>
            </a:extLst>
          </p:cNvPr>
          <p:cNvSpPr/>
          <p:nvPr/>
        </p:nvSpPr>
        <p:spPr>
          <a:xfrm rot="5400000">
            <a:off x="2874981" y="3575061"/>
            <a:ext cx="342900" cy="3810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 </a:t>
            </a:r>
          </a:p>
        </p:txBody>
      </p:sp>
      <p:sp>
        <p:nvSpPr>
          <p:cNvPr id="20" name="Freccia in giù 19">
            <a:extLst>
              <a:ext uri="{FF2B5EF4-FFF2-40B4-BE49-F238E27FC236}">
                <a16:creationId xmlns:a16="http://schemas.microsoft.com/office/drawing/2014/main" id="{677FF2B6-7922-5F73-8559-3C382862F651}"/>
              </a:ext>
            </a:extLst>
          </p:cNvPr>
          <p:cNvSpPr/>
          <p:nvPr/>
        </p:nvSpPr>
        <p:spPr>
          <a:xfrm rot="5400000">
            <a:off x="2406650" y="3793694"/>
            <a:ext cx="342900" cy="3810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 </a:t>
            </a:r>
          </a:p>
        </p:txBody>
      </p:sp>
      <p:sp>
        <p:nvSpPr>
          <p:cNvPr id="21" name="Freccia in giù 20">
            <a:extLst>
              <a:ext uri="{FF2B5EF4-FFF2-40B4-BE49-F238E27FC236}">
                <a16:creationId xmlns:a16="http://schemas.microsoft.com/office/drawing/2014/main" id="{51ECEE83-7A9F-2D36-FB9D-AE342C241501}"/>
              </a:ext>
            </a:extLst>
          </p:cNvPr>
          <p:cNvSpPr/>
          <p:nvPr/>
        </p:nvSpPr>
        <p:spPr>
          <a:xfrm rot="5400000">
            <a:off x="3643996" y="4047694"/>
            <a:ext cx="342900" cy="3810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 </a:t>
            </a:r>
          </a:p>
        </p:txBody>
      </p:sp>
      <p:sp>
        <p:nvSpPr>
          <p:cNvPr id="22" name="Freccia in giù 21">
            <a:extLst>
              <a:ext uri="{FF2B5EF4-FFF2-40B4-BE49-F238E27FC236}">
                <a16:creationId xmlns:a16="http://schemas.microsoft.com/office/drawing/2014/main" id="{66FCB6B4-E82E-DA6C-4F24-B083DF95982A}"/>
              </a:ext>
            </a:extLst>
          </p:cNvPr>
          <p:cNvSpPr/>
          <p:nvPr/>
        </p:nvSpPr>
        <p:spPr>
          <a:xfrm rot="5400000">
            <a:off x="3948795" y="4230959"/>
            <a:ext cx="342900" cy="3810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 </a:t>
            </a:r>
          </a:p>
        </p:txBody>
      </p:sp>
      <p:sp>
        <p:nvSpPr>
          <p:cNvPr id="23" name="Freccia in giù 22">
            <a:extLst>
              <a:ext uri="{FF2B5EF4-FFF2-40B4-BE49-F238E27FC236}">
                <a16:creationId xmlns:a16="http://schemas.microsoft.com/office/drawing/2014/main" id="{68673F70-50EE-4B27-A1F2-3A93BD92DD51}"/>
              </a:ext>
            </a:extLst>
          </p:cNvPr>
          <p:cNvSpPr/>
          <p:nvPr/>
        </p:nvSpPr>
        <p:spPr>
          <a:xfrm rot="5400000">
            <a:off x="3487969" y="4463188"/>
            <a:ext cx="342900" cy="3810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 </a:t>
            </a:r>
          </a:p>
        </p:txBody>
      </p:sp>
      <p:sp>
        <p:nvSpPr>
          <p:cNvPr id="24" name="CasellaDiTesto 23">
            <a:extLst>
              <a:ext uri="{FF2B5EF4-FFF2-40B4-BE49-F238E27FC236}">
                <a16:creationId xmlns:a16="http://schemas.microsoft.com/office/drawing/2014/main" id="{82EC8EB8-70BA-A66F-EE6F-7FEDC7D08695}"/>
              </a:ext>
            </a:extLst>
          </p:cNvPr>
          <p:cNvSpPr txBox="1"/>
          <p:nvPr/>
        </p:nvSpPr>
        <p:spPr>
          <a:xfrm>
            <a:off x="4636128" y="2275244"/>
            <a:ext cx="1374094" cy="646331"/>
          </a:xfrm>
          <a:prstGeom prst="rect">
            <a:avLst/>
          </a:prstGeom>
          <a:noFill/>
        </p:spPr>
        <p:txBody>
          <a:bodyPr wrap="none" rtlCol="0">
            <a:spAutoFit/>
          </a:bodyPr>
          <a:lstStyle/>
          <a:p>
            <a:r>
              <a:rPr lang="it-IT" sz="3600" b="1">
                <a:solidFill>
                  <a:schemeClr val="bg2">
                    <a:lumMod val="50000"/>
                  </a:schemeClr>
                </a:solidFill>
              </a:rPr>
              <a:t>name</a:t>
            </a:r>
          </a:p>
        </p:txBody>
      </p:sp>
      <p:sp>
        <p:nvSpPr>
          <p:cNvPr id="25" name="CasellaDiTesto 24">
            <a:extLst>
              <a:ext uri="{FF2B5EF4-FFF2-40B4-BE49-F238E27FC236}">
                <a16:creationId xmlns:a16="http://schemas.microsoft.com/office/drawing/2014/main" id="{9E86F898-087A-BF91-F574-ADCF09BE9DB3}"/>
              </a:ext>
            </a:extLst>
          </p:cNvPr>
          <p:cNvSpPr txBox="1"/>
          <p:nvPr/>
        </p:nvSpPr>
        <p:spPr>
          <a:xfrm>
            <a:off x="4636128" y="2789708"/>
            <a:ext cx="1103187" cy="646331"/>
          </a:xfrm>
          <a:prstGeom prst="rect">
            <a:avLst/>
          </a:prstGeom>
          <a:noFill/>
        </p:spPr>
        <p:txBody>
          <a:bodyPr wrap="none" rtlCol="0">
            <a:spAutoFit/>
          </a:bodyPr>
          <a:lstStyle/>
          <a:p>
            <a:r>
              <a:rPr lang="it-IT" sz="3600" b="1" err="1">
                <a:solidFill>
                  <a:schemeClr val="bg2">
                    <a:lumMod val="50000"/>
                  </a:schemeClr>
                </a:solidFill>
              </a:rPr>
              <a:t>type</a:t>
            </a:r>
            <a:endParaRPr lang="it-IT" sz="3600" b="1">
              <a:solidFill>
                <a:schemeClr val="bg2">
                  <a:lumMod val="50000"/>
                </a:schemeClr>
              </a:solidFill>
            </a:endParaRPr>
          </a:p>
        </p:txBody>
      </p:sp>
      <p:sp>
        <p:nvSpPr>
          <p:cNvPr id="26" name="CasellaDiTesto 25">
            <a:extLst>
              <a:ext uri="{FF2B5EF4-FFF2-40B4-BE49-F238E27FC236}">
                <a16:creationId xmlns:a16="http://schemas.microsoft.com/office/drawing/2014/main" id="{58AFAD5A-64DC-8AAB-129A-C6A18ADC982F}"/>
              </a:ext>
            </a:extLst>
          </p:cNvPr>
          <p:cNvSpPr txBox="1"/>
          <p:nvPr/>
        </p:nvSpPr>
        <p:spPr>
          <a:xfrm>
            <a:off x="4636128" y="3304172"/>
            <a:ext cx="5500737" cy="646331"/>
          </a:xfrm>
          <a:prstGeom prst="rect">
            <a:avLst/>
          </a:prstGeom>
          <a:noFill/>
        </p:spPr>
        <p:txBody>
          <a:bodyPr wrap="none" rtlCol="0">
            <a:spAutoFit/>
          </a:bodyPr>
          <a:lstStyle/>
          <a:p>
            <a:r>
              <a:rPr lang="it-IT" sz="3600" b="1" dirty="0">
                <a:solidFill>
                  <a:schemeClr val="bg2">
                    <a:lumMod val="50000"/>
                  </a:schemeClr>
                </a:solidFill>
              </a:rPr>
              <a:t>Iddocumentcitation1 (FK)</a:t>
            </a:r>
          </a:p>
        </p:txBody>
      </p:sp>
      <p:sp>
        <p:nvSpPr>
          <p:cNvPr id="27" name="CasellaDiTesto 26">
            <a:extLst>
              <a:ext uri="{FF2B5EF4-FFF2-40B4-BE49-F238E27FC236}">
                <a16:creationId xmlns:a16="http://schemas.microsoft.com/office/drawing/2014/main" id="{5E14D45B-BD70-073A-9FA3-0AD928A097DF}"/>
              </a:ext>
            </a:extLst>
          </p:cNvPr>
          <p:cNvSpPr txBox="1"/>
          <p:nvPr/>
        </p:nvSpPr>
        <p:spPr>
          <a:xfrm>
            <a:off x="4636128" y="3818636"/>
            <a:ext cx="5500737" cy="646331"/>
          </a:xfrm>
          <a:prstGeom prst="rect">
            <a:avLst/>
          </a:prstGeom>
          <a:noFill/>
        </p:spPr>
        <p:txBody>
          <a:bodyPr wrap="none" rtlCol="0">
            <a:spAutoFit/>
          </a:bodyPr>
          <a:lstStyle/>
          <a:p>
            <a:r>
              <a:rPr lang="it-IT" sz="3600" b="1" dirty="0">
                <a:solidFill>
                  <a:schemeClr val="bg2">
                    <a:lumMod val="50000"/>
                  </a:schemeClr>
                </a:solidFill>
              </a:rPr>
              <a:t>Iddocumentcitation2 (FK)</a:t>
            </a:r>
          </a:p>
        </p:txBody>
      </p:sp>
      <p:sp>
        <p:nvSpPr>
          <p:cNvPr id="28" name="CasellaDiTesto 27">
            <a:extLst>
              <a:ext uri="{FF2B5EF4-FFF2-40B4-BE49-F238E27FC236}">
                <a16:creationId xmlns:a16="http://schemas.microsoft.com/office/drawing/2014/main" id="{75B72C20-C292-64CD-D224-E5FC6E03DC06}"/>
              </a:ext>
            </a:extLst>
          </p:cNvPr>
          <p:cNvSpPr txBox="1"/>
          <p:nvPr/>
        </p:nvSpPr>
        <p:spPr>
          <a:xfrm>
            <a:off x="4636128" y="4333100"/>
            <a:ext cx="5715154" cy="646331"/>
          </a:xfrm>
          <a:prstGeom prst="rect">
            <a:avLst/>
          </a:prstGeom>
          <a:noFill/>
        </p:spPr>
        <p:txBody>
          <a:bodyPr wrap="none" rtlCol="0">
            <a:spAutoFit/>
          </a:bodyPr>
          <a:lstStyle/>
          <a:p>
            <a:r>
              <a:rPr lang="it-IT" sz="3600" b="1" i="1" err="1">
                <a:solidFill>
                  <a:schemeClr val="bg2">
                    <a:lumMod val="25000"/>
                  </a:schemeClr>
                </a:solidFill>
              </a:rPr>
              <a:t>Processparameter</a:t>
            </a:r>
            <a:r>
              <a:rPr lang="it-IT" sz="3600" b="1">
                <a:solidFill>
                  <a:schemeClr val="bg2">
                    <a:lumMod val="50000"/>
                  </a:schemeClr>
                </a:solidFill>
              </a:rPr>
              <a:t> </a:t>
            </a:r>
            <a:r>
              <a:rPr lang="it-IT" sz="3600" b="1" i="1">
                <a:solidFill>
                  <a:schemeClr val="bg2">
                    <a:lumMod val="50000"/>
                  </a:schemeClr>
                </a:solidFill>
              </a:rPr>
              <a:t>(TABLE)</a:t>
            </a:r>
          </a:p>
        </p:txBody>
      </p:sp>
      <p:sp>
        <p:nvSpPr>
          <p:cNvPr id="29" name="CasellaDiTesto 28">
            <a:extLst>
              <a:ext uri="{FF2B5EF4-FFF2-40B4-BE49-F238E27FC236}">
                <a16:creationId xmlns:a16="http://schemas.microsoft.com/office/drawing/2014/main" id="{1E6D9BE5-B16E-743C-C119-BE3617937481}"/>
              </a:ext>
            </a:extLst>
          </p:cNvPr>
          <p:cNvSpPr txBox="1"/>
          <p:nvPr/>
        </p:nvSpPr>
        <p:spPr>
          <a:xfrm>
            <a:off x="4636128" y="4847564"/>
            <a:ext cx="4322850" cy="646331"/>
          </a:xfrm>
          <a:prstGeom prst="rect">
            <a:avLst/>
          </a:prstGeom>
          <a:noFill/>
        </p:spPr>
        <p:txBody>
          <a:bodyPr wrap="none" rtlCol="0">
            <a:spAutoFit/>
          </a:bodyPr>
          <a:lstStyle/>
          <a:p>
            <a:r>
              <a:rPr lang="it-IT" sz="3600" b="1">
                <a:solidFill>
                  <a:schemeClr val="bg2">
                    <a:lumMod val="50000"/>
                  </a:schemeClr>
                </a:solidFill>
              </a:rPr>
              <a:t>Idrelatedparty1 (FK)</a:t>
            </a:r>
          </a:p>
        </p:txBody>
      </p:sp>
      <p:sp>
        <p:nvSpPr>
          <p:cNvPr id="30" name="CasellaDiTesto 29">
            <a:extLst>
              <a:ext uri="{FF2B5EF4-FFF2-40B4-BE49-F238E27FC236}">
                <a16:creationId xmlns:a16="http://schemas.microsoft.com/office/drawing/2014/main" id="{7A2A2F83-6008-4B0C-E8D0-490B2EDDA89E}"/>
              </a:ext>
            </a:extLst>
          </p:cNvPr>
          <p:cNvSpPr txBox="1"/>
          <p:nvPr/>
        </p:nvSpPr>
        <p:spPr>
          <a:xfrm>
            <a:off x="4636128" y="5362028"/>
            <a:ext cx="4322850" cy="646331"/>
          </a:xfrm>
          <a:prstGeom prst="rect">
            <a:avLst/>
          </a:prstGeom>
          <a:noFill/>
        </p:spPr>
        <p:txBody>
          <a:bodyPr wrap="none" rtlCol="0">
            <a:spAutoFit/>
          </a:bodyPr>
          <a:lstStyle/>
          <a:p>
            <a:r>
              <a:rPr lang="it-IT" sz="3600" b="1">
                <a:solidFill>
                  <a:schemeClr val="bg2">
                    <a:lumMod val="50000"/>
                  </a:schemeClr>
                </a:solidFill>
              </a:rPr>
              <a:t>Idrelatedparty2 (FK)</a:t>
            </a:r>
          </a:p>
        </p:txBody>
      </p:sp>
      <p:sp>
        <p:nvSpPr>
          <p:cNvPr id="31" name="CasellaDiTesto 30">
            <a:extLst>
              <a:ext uri="{FF2B5EF4-FFF2-40B4-BE49-F238E27FC236}">
                <a16:creationId xmlns:a16="http://schemas.microsoft.com/office/drawing/2014/main" id="{926A7B21-582B-BFD9-513B-051D75B96C5A}"/>
              </a:ext>
            </a:extLst>
          </p:cNvPr>
          <p:cNvSpPr txBox="1"/>
          <p:nvPr/>
        </p:nvSpPr>
        <p:spPr>
          <a:xfrm>
            <a:off x="4636128" y="217388"/>
            <a:ext cx="1801775" cy="646331"/>
          </a:xfrm>
          <a:prstGeom prst="rect">
            <a:avLst/>
          </a:prstGeom>
          <a:noFill/>
        </p:spPr>
        <p:txBody>
          <a:bodyPr wrap="none" rtlCol="0">
            <a:spAutoFit/>
          </a:bodyPr>
          <a:lstStyle/>
          <a:p>
            <a:r>
              <a:rPr lang="it-IT" sz="3600" b="1" err="1">
                <a:solidFill>
                  <a:schemeClr val="accent2"/>
                </a:solidFill>
              </a:rPr>
              <a:t>guidkey</a:t>
            </a:r>
            <a:endParaRPr lang="it-IT" sz="3600" b="1">
              <a:solidFill>
                <a:schemeClr val="accent2"/>
              </a:solidFill>
            </a:endParaRPr>
          </a:p>
        </p:txBody>
      </p:sp>
      <p:sp>
        <p:nvSpPr>
          <p:cNvPr id="33" name="CasellaDiTesto 32">
            <a:extLst>
              <a:ext uri="{FF2B5EF4-FFF2-40B4-BE49-F238E27FC236}">
                <a16:creationId xmlns:a16="http://schemas.microsoft.com/office/drawing/2014/main" id="{BE2F2872-D3FF-2CAE-2BAA-6C81225E6769}"/>
              </a:ext>
            </a:extLst>
          </p:cNvPr>
          <p:cNvSpPr txBox="1"/>
          <p:nvPr/>
        </p:nvSpPr>
        <p:spPr>
          <a:xfrm>
            <a:off x="4636128" y="5876490"/>
            <a:ext cx="2587568" cy="646331"/>
          </a:xfrm>
          <a:prstGeom prst="rect">
            <a:avLst/>
          </a:prstGeom>
          <a:noFill/>
        </p:spPr>
        <p:txBody>
          <a:bodyPr wrap="none" rtlCol="0">
            <a:spAutoFit/>
          </a:bodyPr>
          <a:lstStyle/>
          <a:p>
            <a:r>
              <a:rPr lang="it-IT" sz="3600" b="1" err="1">
                <a:solidFill>
                  <a:schemeClr val="accent2"/>
                </a:solidFill>
              </a:rPr>
              <a:t>description</a:t>
            </a:r>
            <a:endParaRPr lang="it-IT" sz="3600" b="1">
              <a:solidFill>
                <a:schemeClr val="accent2"/>
              </a:solidFill>
            </a:endParaRPr>
          </a:p>
        </p:txBody>
      </p:sp>
    </p:spTree>
    <p:extLst>
      <p:ext uri="{BB962C8B-B14F-4D97-AF65-F5344CB8AC3E}">
        <p14:creationId xmlns:p14="http://schemas.microsoft.com/office/powerpoint/2010/main" val="339780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 grpId="0"/>
      <p:bldP spid="13" grpId="0"/>
      <p:bldP spid="18" grpId="0"/>
      <p:bldP spid="19" grpId="0" animBg="1"/>
      <p:bldP spid="20" grpId="0" animBg="1"/>
      <p:bldP spid="21" grpId="0" animBg="1"/>
      <p:bldP spid="22" grpId="0" animBg="1"/>
      <p:bldP spid="23" grpId="0" animBg="1"/>
      <p:bldP spid="24" grpId="0"/>
      <p:bldP spid="25" grpId="0"/>
      <p:bldP spid="26" grpId="0"/>
      <p:bldP spid="27" grpId="0"/>
      <p:bldP spid="28" grpId="0"/>
      <p:bldP spid="29" grpId="0"/>
      <p:bldP spid="30" grpId="0"/>
      <p:bldP spid="31" grpId="0"/>
      <p:bldP spid="3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637E7994-8FB0-ECF3-C86A-CA75522967FB}"/>
              </a:ext>
            </a:extLst>
          </p:cNvPr>
          <p:cNvPicPr>
            <a:picLocks noChangeAspect="1"/>
          </p:cNvPicPr>
          <p:nvPr/>
        </p:nvPicPr>
        <p:blipFill>
          <a:blip r:embed="rId2"/>
          <a:stretch>
            <a:fillRect/>
          </a:stretch>
        </p:blipFill>
        <p:spPr>
          <a:xfrm>
            <a:off x="119294" y="241261"/>
            <a:ext cx="7515225" cy="5438775"/>
          </a:xfrm>
          <a:prstGeom prst="rect">
            <a:avLst/>
          </a:prstGeom>
        </p:spPr>
      </p:pic>
      <p:pic>
        <p:nvPicPr>
          <p:cNvPr id="7" name="Immagine 6">
            <a:extLst>
              <a:ext uri="{FF2B5EF4-FFF2-40B4-BE49-F238E27FC236}">
                <a16:creationId xmlns:a16="http://schemas.microsoft.com/office/drawing/2014/main" id="{4817DC5A-6CF2-C115-3256-0698D2F6F338}"/>
              </a:ext>
            </a:extLst>
          </p:cNvPr>
          <p:cNvPicPr>
            <a:picLocks noChangeAspect="1"/>
          </p:cNvPicPr>
          <p:nvPr/>
        </p:nvPicPr>
        <p:blipFill>
          <a:blip r:embed="rId3"/>
          <a:stretch>
            <a:fillRect/>
          </a:stretch>
        </p:blipFill>
        <p:spPr>
          <a:xfrm>
            <a:off x="6666687" y="280987"/>
            <a:ext cx="4791075" cy="6296025"/>
          </a:xfrm>
          <a:prstGeom prst="rect">
            <a:avLst/>
          </a:prstGeom>
        </p:spPr>
      </p:pic>
    </p:spTree>
    <p:extLst>
      <p:ext uri="{BB962C8B-B14F-4D97-AF65-F5344CB8AC3E}">
        <p14:creationId xmlns:p14="http://schemas.microsoft.com/office/powerpoint/2010/main" val="21085628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9C74C-26BE-E319-5753-449F8B4F7059}"/>
            </a:ext>
          </a:extLst>
        </p:cNvPr>
        <p:cNvGrpSpPr/>
        <p:nvPr/>
      </p:nvGrpSpPr>
      <p:grpSpPr>
        <a:xfrm>
          <a:off x="0" y="0"/>
          <a:ext cx="0" cy="0"/>
          <a:chOff x="0" y="0"/>
          <a:chExt cx="0" cy="0"/>
        </a:xfrm>
      </p:grpSpPr>
      <p:sp>
        <p:nvSpPr>
          <p:cNvPr id="18" name="CasellaDiTesto 17">
            <a:extLst>
              <a:ext uri="{FF2B5EF4-FFF2-40B4-BE49-F238E27FC236}">
                <a16:creationId xmlns:a16="http://schemas.microsoft.com/office/drawing/2014/main" id="{20B591A8-175F-21A8-CACD-2C85D6CEBC77}"/>
              </a:ext>
            </a:extLst>
          </p:cNvPr>
          <p:cNvSpPr txBox="1"/>
          <p:nvPr/>
        </p:nvSpPr>
        <p:spPr>
          <a:xfrm>
            <a:off x="2033051" y="4784709"/>
            <a:ext cx="5404913" cy="1015663"/>
          </a:xfrm>
          <a:prstGeom prst="rect">
            <a:avLst/>
          </a:prstGeom>
          <a:noFill/>
          <a:effectLst>
            <a:glow rad="63500">
              <a:schemeClr val="accent1">
                <a:satMod val="175000"/>
                <a:alpha val="40000"/>
              </a:schemeClr>
            </a:glow>
          </a:effectLst>
        </p:spPr>
        <p:txBody>
          <a:bodyPr wrap="square" rtlCol="0">
            <a:spAutoFit/>
          </a:bodyPr>
          <a:lstStyle/>
          <a:p>
            <a:r>
              <a:rPr lang="en-US" sz="2000" b="1">
                <a:solidFill>
                  <a:schemeClr val="bg2">
                    <a:lumMod val="50000"/>
                  </a:schemeClr>
                </a:solidFill>
                <a:effectLst/>
              </a:rPr>
              <a:t>Only the values of the Reference Soil Group associated with the selected World Reference Base version are displayed.</a:t>
            </a:r>
            <a:endParaRPr lang="it-IT" sz="2000" b="1">
              <a:solidFill>
                <a:schemeClr val="bg2">
                  <a:lumMod val="50000"/>
                </a:schemeClr>
              </a:solidFill>
              <a:effectLst/>
            </a:endParaRPr>
          </a:p>
        </p:txBody>
      </p:sp>
      <p:sp>
        <p:nvSpPr>
          <p:cNvPr id="17" name="Arco a tutto sesto 16">
            <a:extLst>
              <a:ext uri="{FF2B5EF4-FFF2-40B4-BE49-F238E27FC236}">
                <a16:creationId xmlns:a16="http://schemas.microsoft.com/office/drawing/2014/main" id="{162EAECA-5CFB-5602-D69F-5323FCE45951}"/>
              </a:ext>
            </a:extLst>
          </p:cNvPr>
          <p:cNvSpPr/>
          <p:nvPr/>
        </p:nvSpPr>
        <p:spPr>
          <a:xfrm rot="16200000">
            <a:off x="6956099" y="5158613"/>
            <a:ext cx="432506" cy="394160"/>
          </a:xfrm>
          <a:prstGeom prst="blockArc">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16" name="Immagine 15">
            <a:extLst>
              <a:ext uri="{FF2B5EF4-FFF2-40B4-BE49-F238E27FC236}">
                <a16:creationId xmlns:a16="http://schemas.microsoft.com/office/drawing/2014/main" id="{166D3D52-4391-0D3D-1425-B87FEA6E5ED7}"/>
              </a:ext>
            </a:extLst>
          </p:cNvPr>
          <p:cNvPicPr>
            <a:picLocks noChangeAspect="1"/>
          </p:cNvPicPr>
          <p:nvPr/>
        </p:nvPicPr>
        <p:blipFill>
          <a:blip r:embed="rId3"/>
          <a:srcRect r="36315"/>
          <a:stretch/>
        </p:blipFill>
        <p:spPr>
          <a:xfrm>
            <a:off x="7256220" y="3702869"/>
            <a:ext cx="4299006" cy="2502029"/>
          </a:xfrm>
          <a:prstGeom prst="rect">
            <a:avLst/>
          </a:prstGeom>
          <a:ln w="25400">
            <a:solidFill>
              <a:srgbClr val="967E51"/>
            </a:solidFill>
          </a:ln>
        </p:spPr>
      </p:pic>
      <p:sp>
        <p:nvSpPr>
          <p:cNvPr id="4" name="CasellaDiTesto 3">
            <a:extLst>
              <a:ext uri="{FF2B5EF4-FFF2-40B4-BE49-F238E27FC236}">
                <a16:creationId xmlns:a16="http://schemas.microsoft.com/office/drawing/2014/main" id="{A86A4B7B-E82E-16CF-12BC-61DD3DB76A2D}"/>
              </a:ext>
            </a:extLst>
          </p:cNvPr>
          <p:cNvSpPr txBox="1"/>
          <p:nvPr/>
        </p:nvSpPr>
        <p:spPr>
          <a:xfrm>
            <a:off x="6703267" y="2251413"/>
            <a:ext cx="5404913" cy="1323439"/>
          </a:xfrm>
          <a:prstGeom prst="rect">
            <a:avLst/>
          </a:prstGeom>
          <a:noFill/>
          <a:effectLst>
            <a:glow rad="63500">
              <a:schemeClr val="accent1">
                <a:satMod val="175000"/>
                <a:alpha val="40000"/>
              </a:schemeClr>
            </a:glow>
          </a:effectLst>
        </p:spPr>
        <p:txBody>
          <a:bodyPr wrap="square" rtlCol="0">
            <a:spAutoFit/>
          </a:bodyPr>
          <a:lstStyle/>
          <a:p>
            <a:pPr marL="457200" indent="-457200">
              <a:buFont typeface="Arial" panose="020B0604020202020204" pitchFamily="34" charset="0"/>
              <a:buChar char="•"/>
            </a:pPr>
            <a:r>
              <a:rPr lang="en-US" sz="2000" b="1">
                <a:solidFill>
                  <a:schemeClr val="bg2">
                    <a:lumMod val="50000"/>
                  </a:schemeClr>
                </a:solidFill>
                <a:effectLst/>
              </a:rPr>
              <a:t>Through the use of additional system fields in the </a:t>
            </a:r>
            <a:r>
              <a:rPr lang="en-US" sz="2000" b="1" err="1">
                <a:solidFill>
                  <a:schemeClr val="bg2">
                    <a:lumMod val="50000"/>
                  </a:schemeClr>
                </a:solidFill>
                <a:effectLst/>
              </a:rPr>
              <a:t>codelist</a:t>
            </a:r>
            <a:r>
              <a:rPr lang="en-US" sz="2000" b="1">
                <a:solidFill>
                  <a:schemeClr val="bg2">
                    <a:lumMod val="50000"/>
                  </a:schemeClr>
                </a:solidFill>
                <a:effectLst/>
              </a:rPr>
              <a:t> table, it is possible to implement further form management logic to assist with data entry.</a:t>
            </a:r>
            <a:endParaRPr lang="it-IT" sz="2000" b="1">
              <a:solidFill>
                <a:schemeClr val="bg2">
                  <a:lumMod val="50000"/>
                </a:schemeClr>
              </a:solidFill>
              <a:effectLst/>
            </a:endParaRPr>
          </a:p>
        </p:txBody>
      </p:sp>
      <p:sp>
        <p:nvSpPr>
          <p:cNvPr id="20" name="CasellaDiTesto 19">
            <a:extLst>
              <a:ext uri="{FF2B5EF4-FFF2-40B4-BE49-F238E27FC236}">
                <a16:creationId xmlns:a16="http://schemas.microsoft.com/office/drawing/2014/main" id="{C7F5F9B3-D6FF-B448-43F1-B2B6461C9B82}"/>
              </a:ext>
            </a:extLst>
          </p:cNvPr>
          <p:cNvSpPr txBox="1"/>
          <p:nvPr/>
        </p:nvSpPr>
        <p:spPr>
          <a:xfrm>
            <a:off x="6703267" y="5062636"/>
            <a:ext cx="5244074" cy="1477328"/>
          </a:xfrm>
          <a:prstGeom prst="rect">
            <a:avLst/>
          </a:prstGeom>
          <a:noFill/>
          <a:effectLst>
            <a:glow rad="63500">
              <a:schemeClr val="accent1">
                <a:satMod val="175000"/>
                <a:alpha val="40000"/>
              </a:schemeClr>
            </a:glow>
          </a:effectLst>
        </p:spPr>
        <p:txBody>
          <a:bodyPr wrap="square" rtlCol="0">
            <a:spAutoFit/>
          </a:bodyPr>
          <a:lstStyle/>
          <a:p>
            <a:pPr marL="457200" indent="-457200">
              <a:buFont typeface="Arial" panose="020B0604020202020204" pitchFamily="34" charset="0"/>
              <a:buChar char="•"/>
            </a:pPr>
            <a:r>
              <a:rPr lang="en-US" sz="3000" b="1">
                <a:solidFill>
                  <a:schemeClr val="bg2">
                    <a:lumMod val="50000"/>
                  </a:schemeClr>
                </a:solidFill>
                <a:effectLst/>
              </a:rPr>
              <a:t>Checking the validity of the entered data through the use of triggers.</a:t>
            </a:r>
            <a:endParaRPr lang="it-IT" sz="3000" b="1">
              <a:solidFill>
                <a:schemeClr val="bg2">
                  <a:lumMod val="50000"/>
                </a:schemeClr>
              </a:solidFill>
              <a:effectLst/>
            </a:endParaRPr>
          </a:p>
        </p:txBody>
      </p:sp>
      <p:pic>
        <p:nvPicPr>
          <p:cNvPr id="14" name="Immagine 13" descr="Immagine che contiene testo, linea, Carattere, schermata&#10;&#10;Descrizione generata automaticamente">
            <a:extLst>
              <a:ext uri="{FF2B5EF4-FFF2-40B4-BE49-F238E27FC236}">
                <a16:creationId xmlns:a16="http://schemas.microsoft.com/office/drawing/2014/main" id="{9560851E-EF76-456B-5A56-6744A6A74C57}"/>
              </a:ext>
            </a:extLst>
          </p:cNvPr>
          <p:cNvPicPr>
            <a:picLocks noChangeAspect="1"/>
          </p:cNvPicPr>
          <p:nvPr/>
        </p:nvPicPr>
        <p:blipFill>
          <a:blip r:embed="rId4">
            <a:extLst>
              <a:ext uri="{28A0092B-C50C-407E-A947-70E740481C1C}">
                <a14:useLocalDpi xmlns:a14="http://schemas.microsoft.com/office/drawing/2010/main" val="0"/>
              </a:ext>
            </a:extLst>
          </a:blip>
          <a:srcRect l="22098"/>
          <a:stretch/>
        </p:blipFill>
        <p:spPr>
          <a:xfrm>
            <a:off x="6703267" y="3498453"/>
            <a:ext cx="5189430" cy="927148"/>
          </a:xfrm>
          <a:prstGeom prst="rect">
            <a:avLst/>
          </a:prstGeom>
          <a:ln w="25400">
            <a:solidFill>
              <a:srgbClr val="967E51"/>
            </a:solidFill>
          </a:ln>
        </p:spPr>
      </p:pic>
      <p:sp>
        <p:nvSpPr>
          <p:cNvPr id="19" name="CasellaDiTesto 18">
            <a:extLst>
              <a:ext uri="{FF2B5EF4-FFF2-40B4-BE49-F238E27FC236}">
                <a16:creationId xmlns:a16="http://schemas.microsoft.com/office/drawing/2014/main" id="{563AE6CD-DD73-3266-15F5-D2CE6874A8DF}"/>
              </a:ext>
            </a:extLst>
          </p:cNvPr>
          <p:cNvSpPr txBox="1"/>
          <p:nvPr/>
        </p:nvSpPr>
        <p:spPr>
          <a:xfrm>
            <a:off x="6703267" y="2251413"/>
            <a:ext cx="5244075" cy="1015663"/>
          </a:xfrm>
          <a:prstGeom prst="rect">
            <a:avLst/>
          </a:prstGeom>
          <a:noFill/>
          <a:effectLst>
            <a:glow rad="63500">
              <a:schemeClr val="accent1">
                <a:satMod val="175000"/>
                <a:alpha val="40000"/>
              </a:schemeClr>
            </a:glow>
          </a:effectLst>
        </p:spPr>
        <p:txBody>
          <a:bodyPr wrap="square" rtlCol="0">
            <a:spAutoFit/>
          </a:bodyPr>
          <a:lstStyle/>
          <a:p>
            <a:pPr marL="457200" indent="-457200">
              <a:buFont typeface="Arial" panose="020B0604020202020204" pitchFamily="34" charset="0"/>
              <a:buChar char="•"/>
            </a:pPr>
            <a:r>
              <a:rPr lang="en-US" sz="3000" b="1">
                <a:solidFill>
                  <a:schemeClr val="bg2">
                    <a:lumMod val="50000"/>
                  </a:schemeClr>
                </a:solidFill>
                <a:effectLst/>
              </a:rPr>
              <a:t>Creating Dropdown Menus in </a:t>
            </a:r>
            <a:r>
              <a:rPr lang="en-US" sz="3000" b="1" err="1">
                <a:solidFill>
                  <a:schemeClr val="bg2">
                    <a:lumMod val="50000"/>
                  </a:schemeClr>
                </a:solidFill>
                <a:effectLst/>
              </a:rPr>
              <a:t>Qgis</a:t>
            </a:r>
            <a:r>
              <a:rPr lang="en-US" sz="3000" b="1">
                <a:solidFill>
                  <a:schemeClr val="bg2">
                    <a:lumMod val="50000"/>
                  </a:schemeClr>
                </a:solidFill>
                <a:effectLst/>
              </a:rPr>
              <a:t> Forms</a:t>
            </a:r>
            <a:endParaRPr lang="it-IT" sz="3000" b="1">
              <a:solidFill>
                <a:schemeClr val="bg2">
                  <a:lumMod val="50000"/>
                </a:schemeClr>
              </a:solidFill>
              <a:effectLst/>
            </a:endParaRPr>
          </a:p>
        </p:txBody>
      </p:sp>
      <p:sp>
        <p:nvSpPr>
          <p:cNvPr id="13" name="CasellaDiTesto 12">
            <a:extLst>
              <a:ext uri="{FF2B5EF4-FFF2-40B4-BE49-F238E27FC236}">
                <a16:creationId xmlns:a16="http://schemas.microsoft.com/office/drawing/2014/main" id="{44923BAC-1E9C-7EE9-9E51-EFB89BC5F14A}"/>
              </a:ext>
            </a:extLst>
          </p:cNvPr>
          <p:cNvSpPr txBox="1"/>
          <p:nvPr/>
        </p:nvSpPr>
        <p:spPr>
          <a:xfrm>
            <a:off x="6703267" y="1107733"/>
            <a:ext cx="5287681" cy="1015663"/>
          </a:xfrm>
          <a:prstGeom prst="rect">
            <a:avLst/>
          </a:prstGeom>
          <a:noFill/>
          <a:effectLst>
            <a:glow rad="63500">
              <a:schemeClr val="accent1">
                <a:satMod val="175000"/>
                <a:alpha val="40000"/>
              </a:schemeClr>
            </a:glow>
          </a:effectLst>
        </p:spPr>
        <p:txBody>
          <a:bodyPr wrap="square" rtlCol="0">
            <a:spAutoFit/>
          </a:bodyPr>
          <a:lstStyle/>
          <a:p>
            <a:r>
              <a:rPr lang="en-US" sz="3000" b="1">
                <a:solidFill>
                  <a:srgbClr val="967E51"/>
                </a:solidFill>
                <a:effectLst/>
              </a:rPr>
              <a:t>The </a:t>
            </a:r>
            <a:r>
              <a:rPr lang="en-US" sz="3000" b="1" err="1">
                <a:solidFill>
                  <a:srgbClr val="967E51"/>
                </a:solidFill>
                <a:effectLst/>
              </a:rPr>
              <a:t>codelists</a:t>
            </a:r>
            <a:r>
              <a:rPr lang="en-US" sz="3000" b="1">
                <a:solidFill>
                  <a:srgbClr val="967E51"/>
                </a:solidFill>
                <a:effectLst/>
              </a:rPr>
              <a:t> inside the Geopackage allow you to:</a:t>
            </a:r>
            <a:endParaRPr lang="it-IT" sz="3000" b="1">
              <a:solidFill>
                <a:srgbClr val="967E51"/>
              </a:solidFill>
              <a:effectLst/>
            </a:endParaRPr>
          </a:p>
        </p:txBody>
      </p:sp>
      <p:sp>
        <p:nvSpPr>
          <p:cNvPr id="6" name="CasellaDiTesto 5">
            <a:extLst>
              <a:ext uri="{FF2B5EF4-FFF2-40B4-BE49-F238E27FC236}">
                <a16:creationId xmlns:a16="http://schemas.microsoft.com/office/drawing/2014/main" id="{FEFE4135-8363-99BA-1F05-6DFDAADACE2F}"/>
              </a:ext>
            </a:extLst>
          </p:cNvPr>
          <p:cNvSpPr txBox="1"/>
          <p:nvPr/>
        </p:nvSpPr>
        <p:spPr>
          <a:xfrm>
            <a:off x="5286103" y="84423"/>
            <a:ext cx="6810103" cy="1015663"/>
          </a:xfrm>
          <a:prstGeom prst="rect">
            <a:avLst/>
          </a:prstGeom>
          <a:noFill/>
          <a:effectLst>
            <a:glow rad="63500">
              <a:schemeClr val="accent1">
                <a:satMod val="175000"/>
                <a:alpha val="40000"/>
              </a:schemeClr>
            </a:glow>
          </a:effectLst>
        </p:spPr>
        <p:txBody>
          <a:bodyPr wrap="square" rtlCol="0">
            <a:spAutoFit/>
          </a:bodyPr>
          <a:lstStyle/>
          <a:p>
            <a:r>
              <a:rPr lang="en-US" sz="3000" b="1">
                <a:solidFill>
                  <a:srgbClr val="967E51"/>
                </a:solidFill>
              </a:rPr>
              <a:t>R</a:t>
            </a:r>
            <a:r>
              <a:rPr lang="en-US" sz="3000" b="1">
                <a:solidFill>
                  <a:srgbClr val="967E51"/>
                </a:solidFill>
                <a:effectLst/>
              </a:rPr>
              <a:t>eplicates part of the </a:t>
            </a:r>
            <a:r>
              <a:rPr lang="en-US" sz="3000" b="1" err="1">
                <a:solidFill>
                  <a:srgbClr val="967E51"/>
                </a:solidFill>
                <a:effectLst/>
              </a:rPr>
              <a:t>codelist</a:t>
            </a:r>
            <a:r>
              <a:rPr lang="en-US" sz="3000" b="1">
                <a:solidFill>
                  <a:srgbClr val="967E51"/>
                </a:solidFill>
                <a:effectLst/>
              </a:rPr>
              <a:t> registry structure, for easy import of lists</a:t>
            </a:r>
            <a:endParaRPr lang="it-IT" sz="3000" b="1">
              <a:solidFill>
                <a:srgbClr val="967E51"/>
              </a:solidFill>
              <a:effectLst/>
            </a:endParaRPr>
          </a:p>
        </p:txBody>
      </p:sp>
      <p:sp>
        <p:nvSpPr>
          <p:cNvPr id="8" name="Freccia a destra 7">
            <a:extLst>
              <a:ext uri="{FF2B5EF4-FFF2-40B4-BE49-F238E27FC236}">
                <a16:creationId xmlns:a16="http://schemas.microsoft.com/office/drawing/2014/main" id="{11FF1B44-B374-437C-D325-1539B7081471}"/>
              </a:ext>
            </a:extLst>
          </p:cNvPr>
          <p:cNvSpPr/>
          <p:nvPr/>
        </p:nvSpPr>
        <p:spPr>
          <a:xfrm rot="10800000">
            <a:off x="6044855" y="2048264"/>
            <a:ext cx="1108553" cy="769442"/>
          </a:xfrm>
          <a:prstGeom prst="rightArrow">
            <a:avLst/>
          </a:prstGeom>
          <a:solidFill>
            <a:srgbClr val="0044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descr="Immagine che contiene testo, elettronica, schermata, software&#10;&#10;Descrizione generata automaticamente">
            <a:extLst>
              <a:ext uri="{FF2B5EF4-FFF2-40B4-BE49-F238E27FC236}">
                <a16:creationId xmlns:a16="http://schemas.microsoft.com/office/drawing/2014/main" id="{EBD9E1CB-8F49-45B0-83AA-21E6968959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0212" y="1200434"/>
            <a:ext cx="4763363" cy="2594401"/>
          </a:xfrm>
          <a:prstGeom prst="rect">
            <a:avLst/>
          </a:prstGeom>
          <a:ln w="22225">
            <a:solidFill>
              <a:srgbClr val="004494"/>
            </a:solidFill>
          </a:ln>
        </p:spPr>
      </p:pic>
      <p:sp>
        <p:nvSpPr>
          <p:cNvPr id="2" name="CasellaDiTesto 1">
            <a:extLst>
              <a:ext uri="{FF2B5EF4-FFF2-40B4-BE49-F238E27FC236}">
                <a16:creationId xmlns:a16="http://schemas.microsoft.com/office/drawing/2014/main" id="{867BE821-0138-7569-8BAC-BCD651D42001}"/>
              </a:ext>
            </a:extLst>
          </p:cNvPr>
          <p:cNvSpPr txBox="1"/>
          <p:nvPr/>
        </p:nvSpPr>
        <p:spPr>
          <a:xfrm>
            <a:off x="3745609" y="3851839"/>
            <a:ext cx="2928050" cy="769441"/>
          </a:xfrm>
          <a:prstGeom prst="rect">
            <a:avLst/>
          </a:prstGeom>
          <a:noFill/>
          <a:effectLst>
            <a:glow rad="63500">
              <a:schemeClr val="accent1">
                <a:satMod val="175000"/>
                <a:alpha val="40000"/>
              </a:schemeClr>
            </a:glow>
          </a:effectLst>
        </p:spPr>
        <p:txBody>
          <a:bodyPr wrap="square" rtlCol="0">
            <a:spAutoFit/>
          </a:bodyPr>
          <a:lstStyle/>
          <a:p>
            <a:r>
              <a:rPr lang="it-IT" sz="4400" b="1" err="1">
                <a:solidFill>
                  <a:schemeClr val="bg2">
                    <a:lumMod val="25000"/>
                  </a:schemeClr>
                </a:solidFill>
              </a:rPr>
              <a:t>parent</a:t>
            </a:r>
            <a:endParaRPr lang="it-IT" sz="4400" b="1">
              <a:solidFill>
                <a:schemeClr val="bg2">
                  <a:lumMod val="25000"/>
                </a:schemeClr>
              </a:solidFill>
              <a:effectLst/>
            </a:endParaRPr>
          </a:p>
        </p:txBody>
      </p:sp>
      <p:sp>
        <p:nvSpPr>
          <p:cNvPr id="12" name="CasellaDiTesto 11">
            <a:extLst>
              <a:ext uri="{FF2B5EF4-FFF2-40B4-BE49-F238E27FC236}">
                <a16:creationId xmlns:a16="http://schemas.microsoft.com/office/drawing/2014/main" id="{8F87DBCB-617D-C2AA-E642-9677A99ADB89}"/>
              </a:ext>
            </a:extLst>
          </p:cNvPr>
          <p:cNvSpPr txBox="1"/>
          <p:nvPr/>
        </p:nvSpPr>
        <p:spPr>
          <a:xfrm>
            <a:off x="3745609" y="3192586"/>
            <a:ext cx="2928050" cy="769441"/>
          </a:xfrm>
          <a:prstGeom prst="rect">
            <a:avLst/>
          </a:prstGeom>
          <a:noFill/>
          <a:effectLst>
            <a:glow rad="63500">
              <a:schemeClr val="accent1">
                <a:satMod val="175000"/>
                <a:alpha val="40000"/>
              </a:schemeClr>
            </a:glow>
          </a:effectLst>
        </p:spPr>
        <p:txBody>
          <a:bodyPr wrap="square" rtlCol="0">
            <a:spAutoFit/>
          </a:bodyPr>
          <a:lstStyle/>
          <a:p>
            <a:r>
              <a:rPr lang="it-IT" sz="4400" b="1" err="1">
                <a:solidFill>
                  <a:schemeClr val="bg2">
                    <a:lumMod val="25000"/>
                  </a:schemeClr>
                </a:solidFill>
                <a:effectLst/>
              </a:rPr>
              <a:t>collection</a:t>
            </a:r>
            <a:endParaRPr lang="it-IT" sz="4400" b="1">
              <a:solidFill>
                <a:schemeClr val="bg2">
                  <a:lumMod val="25000"/>
                </a:schemeClr>
              </a:solidFill>
              <a:effectLst/>
            </a:endParaRPr>
          </a:p>
        </p:txBody>
      </p:sp>
      <p:sp>
        <p:nvSpPr>
          <p:cNvPr id="11" name="CasellaDiTesto 10">
            <a:extLst>
              <a:ext uri="{FF2B5EF4-FFF2-40B4-BE49-F238E27FC236}">
                <a16:creationId xmlns:a16="http://schemas.microsoft.com/office/drawing/2014/main" id="{5D0CD2C2-627F-B0F7-077B-753D92106C87}"/>
              </a:ext>
            </a:extLst>
          </p:cNvPr>
          <p:cNvSpPr txBox="1"/>
          <p:nvPr/>
        </p:nvSpPr>
        <p:spPr>
          <a:xfrm>
            <a:off x="3745609" y="2497635"/>
            <a:ext cx="2809052" cy="769441"/>
          </a:xfrm>
          <a:prstGeom prst="rect">
            <a:avLst/>
          </a:prstGeom>
          <a:noFill/>
          <a:effectLst>
            <a:glow rad="63500">
              <a:schemeClr val="accent1">
                <a:satMod val="175000"/>
                <a:alpha val="40000"/>
              </a:schemeClr>
            </a:glow>
          </a:effectLst>
        </p:spPr>
        <p:txBody>
          <a:bodyPr wrap="square" rtlCol="0">
            <a:spAutoFit/>
          </a:bodyPr>
          <a:lstStyle/>
          <a:p>
            <a:r>
              <a:rPr lang="it-IT" sz="4400" b="1" err="1">
                <a:solidFill>
                  <a:schemeClr val="bg2">
                    <a:lumMod val="25000"/>
                  </a:schemeClr>
                </a:solidFill>
                <a:effectLst/>
              </a:rPr>
              <a:t>definition</a:t>
            </a:r>
            <a:endParaRPr lang="it-IT" sz="4400" b="1">
              <a:solidFill>
                <a:schemeClr val="bg2">
                  <a:lumMod val="25000"/>
                </a:schemeClr>
              </a:solidFill>
              <a:effectLst/>
            </a:endParaRPr>
          </a:p>
        </p:txBody>
      </p:sp>
      <p:sp>
        <p:nvSpPr>
          <p:cNvPr id="9" name="CasellaDiTesto 8">
            <a:extLst>
              <a:ext uri="{FF2B5EF4-FFF2-40B4-BE49-F238E27FC236}">
                <a16:creationId xmlns:a16="http://schemas.microsoft.com/office/drawing/2014/main" id="{394D3788-04A7-7B3C-E4A8-118D73A6C3F0}"/>
              </a:ext>
            </a:extLst>
          </p:cNvPr>
          <p:cNvSpPr txBox="1"/>
          <p:nvPr/>
        </p:nvSpPr>
        <p:spPr>
          <a:xfrm>
            <a:off x="3745609" y="1802684"/>
            <a:ext cx="1700499" cy="769441"/>
          </a:xfrm>
          <a:prstGeom prst="rect">
            <a:avLst/>
          </a:prstGeom>
          <a:noFill/>
          <a:effectLst>
            <a:glow rad="63500">
              <a:schemeClr val="accent1">
                <a:satMod val="175000"/>
                <a:alpha val="40000"/>
              </a:schemeClr>
            </a:glow>
          </a:effectLst>
        </p:spPr>
        <p:txBody>
          <a:bodyPr wrap="square" rtlCol="0">
            <a:spAutoFit/>
          </a:bodyPr>
          <a:lstStyle/>
          <a:p>
            <a:r>
              <a:rPr lang="it-IT" sz="4400" b="1">
                <a:solidFill>
                  <a:schemeClr val="bg2">
                    <a:lumMod val="25000"/>
                  </a:schemeClr>
                </a:solidFill>
                <a:effectLst/>
              </a:rPr>
              <a:t>label</a:t>
            </a:r>
          </a:p>
        </p:txBody>
      </p:sp>
      <p:sp>
        <p:nvSpPr>
          <p:cNvPr id="10" name="CasellaDiTesto 9">
            <a:extLst>
              <a:ext uri="{FF2B5EF4-FFF2-40B4-BE49-F238E27FC236}">
                <a16:creationId xmlns:a16="http://schemas.microsoft.com/office/drawing/2014/main" id="{163C858D-F118-6D6F-EB15-0D06B10D8A2F}"/>
              </a:ext>
            </a:extLst>
          </p:cNvPr>
          <p:cNvSpPr txBox="1"/>
          <p:nvPr/>
        </p:nvSpPr>
        <p:spPr>
          <a:xfrm>
            <a:off x="3745609" y="1107733"/>
            <a:ext cx="1042882" cy="769441"/>
          </a:xfrm>
          <a:prstGeom prst="rect">
            <a:avLst/>
          </a:prstGeom>
          <a:noFill/>
          <a:effectLst>
            <a:glow rad="63500">
              <a:schemeClr val="accent1">
                <a:satMod val="175000"/>
                <a:alpha val="40000"/>
              </a:schemeClr>
            </a:glow>
          </a:effectLst>
        </p:spPr>
        <p:txBody>
          <a:bodyPr wrap="square" rtlCol="0">
            <a:spAutoFit/>
          </a:bodyPr>
          <a:lstStyle/>
          <a:p>
            <a:r>
              <a:rPr lang="it-IT" sz="4400" b="1">
                <a:solidFill>
                  <a:schemeClr val="bg2">
                    <a:lumMod val="25000"/>
                  </a:schemeClr>
                </a:solidFill>
                <a:effectLst/>
              </a:rPr>
              <a:t>id</a:t>
            </a:r>
          </a:p>
        </p:txBody>
      </p:sp>
      <p:pic>
        <p:nvPicPr>
          <p:cNvPr id="5" name="Elemento grafico 4">
            <a:extLst>
              <a:ext uri="{FF2B5EF4-FFF2-40B4-BE49-F238E27FC236}">
                <a16:creationId xmlns:a16="http://schemas.microsoft.com/office/drawing/2014/main" id="{39217D07-42A2-BC4E-3D2B-C02FC5138F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1014" y="422622"/>
            <a:ext cx="4299006" cy="4299006"/>
          </a:xfrm>
          <a:prstGeom prst="rect">
            <a:avLst/>
          </a:prstGeom>
        </p:spPr>
      </p:pic>
      <p:sp>
        <p:nvSpPr>
          <p:cNvPr id="7" name="CasellaDiTesto 6">
            <a:extLst>
              <a:ext uri="{FF2B5EF4-FFF2-40B4-BE49-F238E27FC236}">
                <a16:creationId xmlns:a16="http://schemas.microsoft.com/office/drawing/2014/main" id="{D1C0A3B1-B0AD-2051-11B1-91D35EFEFDE7}"/>
              </a:ext>
            </a:extLst>
          </p:cNvPr>
          <p:cNvSpPr txBox="1"/>
          <p:nvPr/>
        </p:nvSpPr>
        <p:spPr>
          <a:xfrm>
            <a:off x="158425" y="422622"/>
            <a:ext cx="5080191" cy="612475"/>
          </a:xfrm>
          <a:prstGeom prst="rect">
            <a:avLst/>
          </a:prstGeom>
          <a:noFill/>
        </p:spPr>
        <p:txBody>
          <a:bodyPr wrap="square">
            <a:spAutoFit/>
          </a:bodyPr>
          <a:lstStyle/>
          <a:p>
            <a:r>
              <a:rPr lang="it-IT" sz="3380" b="1" dirty="0">
                <a:solidFill>
                  <a:srgbClr val="30B2C2"/>
                </a:solidFill>
                <a:effectLst/>
                <a:latin typeface="Verdana" panose="020B0604030504040204" pitchFamily="34" charset="0"/>
                <a:ea typeface="Verdana" panose="020B0604030504040204" pitchFamily="34" charset="0"/>
              </a:rPr>
              <a:t>CODELIST TABLE</a:t>
            </a:r>
          </a:p>
        </p:txBody>
      </p:sp>
    </p:spTree>
    <p:extLst>
      <p:ext uri="{BB962C8B-B14F-4D97-AF65-F5344CB8AC3E}">
        <p14:creationId xmlns:p14="http://schemas.microsoft.com/office/powerpoint/2010/main" val="16677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22" presetClass="entr" presetSubtype="2"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right)">
                                      <p:cBhvr>
                                        <p:cTn id="34" dur="500"/>
                                        <p:tgtEl>
                                          <p:spTgt spid="8"/>
                                        </p:tgtEl>
                                      </p:cBhvr>
                                    </p:animEffect>
                                  </p:childTnLst>
                                </p:cTn>
                              </p:par>
                            </p:childTnLst>
                          </p:cTn>
                        </p:par>
                        <p:par>
                          <p:cTn id="35" fill="hold">
                            <p:stCondLst>
                              <p:cond delay="1500"/>
                            </p:stCondLst>
                            <p:childTnLst>
                              <p:par>
                                <p:cTn id="36" presetID="10" presetClass="entr" presetSubtype="0"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6"/>
                                        </p:tgtEl>
                                      </p:cBhvr>
                                    </p:animEffect>
                                    <p:set>
                                      <p:cBhvr>
                                        <p:cTn id="43" dur="1" fill="hold">
                                          <p:stCondLst>
                                            <p:cond delay="499"/>
                                          </p:stCondLst>
                                        </p:cTn>
                                        <p:tgtEl>
                                          <p:spTgt spid="6"/>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
                                        </p:tgtEl>
                                      </p:cBhvr>
                                    </p:animEffect>
                                    <p:set>
                                      <p:cBhvr>
                                        <p:cTn id="46" dur="1" fill="hold">
                                          <p:stCondLst>
                                            <p:cond delay="499"/>
                                          </p:stCondLst>
                                        </p:cTn>
                                        <p:tgtEl>
                                          <p:spTgt spid="3"/>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8"/>
                                        </p:tgtEl>
                                      </p:cBhvr>
                                    </p:animEffect>
                                    <p:set>
                                      <p:cBhvr>
                                        <p:cTn id="49" dur="1" fill="hold">
                                          <p:stCondLst>
                                            <p:cond delay="499"/>
                                          </p:stCondLst>
                                        </p:cTn>
                                        <p:tgtEl>
                                          <p:spTgt spid="8"/>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1000"/>
                                        <p:tgtEl>
                                          <p:spTgt spid="19"/>
                                        </p:tgtEl>
                                      </p:cBhvr>
                                    </p:animEffect>
                                    <p:anim calcmode="lin" valueType="num">
                                      <p:cBhvr>
                                        <p:cTn id="59" dur="1000" fill="hold"/>
                                        <p:tgtEl>
                                          <p:spTgt spid="19"/>
                                        </p:tgtEl>
                                        <p:attrNameLst>
                                          <p:attrName>ppt_x</p:attrName>
                                        </p:attrNameLst>
                                      </p:cBhvr>
                                      <p:tavLst>
                                        <p:tav tm="0">
                                          <p:val>
                                            <p:strVal val="#ppt_x"/>
                                          </p:val>
                                        </p:tav>
                                        <p:tav tm="100000">
                                          <p:val>
                                            <p:strVal val="#ppt_x"/>
                                          </p:val>
                                        </p:tav>
                                      </p:tavLst>
                                    </p:anim>
                                    <p:anim calcmode="lin" valueType="num">
                                      <p:cBhvr>
                                        <p:cTn id="60" dur="1000" fill="hold"/>
                                        <p:tgtEl>
                                          <p:spTgt spid="19"/>
                                        </p:tgtEl>
                                        <p:attrNameLst>
                                          <p:attrName>ppt_y</p:attrName>
                                        </p:attrNameLst>
                                      </p:cBhvr>
                                      <p:tavLst>
                                        <p:tav tm="0">
                                          <p:val>
                                            <p:strVal val="#ppt_y+.1"/>
                                          </p:val>
                                        </p:tav>
                                        <p:tav tm="100000">
                                          <p:val>
                                            <p:strVal val="#ppt_y"/>
                                          </p:val>
                                        </p:tav>
                                      </p:tavLst>
                                    </p:anim>
                                  </p:childTnLst>
                                </p:cTn>
                              </p:par>
                            </p:childTnLst>
                          </p:cTn>
                        </p:par>
                        <p:par>
                          <p:cTn id="61" fill="hold">
                            <p:stCondLst>
                              <p:cond delay="1000"/>
                            </p:stCondLst>
                            <p:childTnLst>
                              <p:par>
                                <p:cTn id="62" presetID="10" presetClass="entr" presetSubtype="0" fill="hold"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1000"/>
                                        <p:tgtEl>
                                          <p:spTgt spid="20"/>
                                        </p:tgtEl>
                                      </p:cBhvr>
                                    </p:animEffect>
                                    <p:anim calcmode="lin" valueType="num">
                                      <p:cBhvr>
                                        <p:cTn id="70" dur="1000" fill="hold"/>
                                        <p:tgtEl>
                                          <p:spTgt spid="20"/>
                                        </p:tgtEl>
                                        <p:attrNameLst>
                                          <p:attrName>ppt_x</p:attrName>
                                        </p:attrNameLst>
                                      </p:cBhvr>
                                      <p:tavLst>
                                        <p:tav tm="0">
                                          <p:val>
                                            <p:strVal val="#ppt_x"/>
                                          </p:val>
                                        </p:tav>
                                        <p:tav tm="100000">
                                          <p:val>
                                            <p:strVal val="#ppt_x"/>
                                          </p:val>
                                        </p:tav>
                                      </p:tavLst>
                                    </p:anim>
                                    <p:anim calcmode="lin" valueType="num">
                                      <p:cBhvr>
                                        <p:cTn id="7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19"/>
                                        </p:tgtEl>
                                      </p:cBhvr>
                                    </p:animEffect>
                                    <p:set>
                                      <p:cBhvr>
                                        <p:cTn id="76" dur="1" fill="hold">
                                          <p:stCondLst>
                                            <p:cond delay="499"/>
                                          </p:stCondLst>
                                        </p:cTn>
                                        <p:tgtEl>
                                          <p:spTgt spid="19"/>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4"/>
                                        </p:tgtEl>
                                      </p:cBhvr>
                                    </p:animEffect>
                                    <p:set>
                                      <p:cBhvr>
                                        <p:cTn id="79" dur="1" fill="hold">
                                          <p:stCondLst>
                                            <p:cond delay="499"/>
                                          </p:stCondLst>
                                        </p:cTn>
                                        <p:tgtEl>
                                          <p:spTgt spid="14"/>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0"/>
                                        </p:tgtEl>
                                      </p:cBhvr>
                                    </p:animEffect>
                                    <p:set>
                                      <p:cBhvr>
                                        <p:cTn id="82" dur="1" fill="hold">
                                          <p:stCondLst>
                                            <p:cond delay="499"/>
                                          </p:stCondLst>
                                        </p:cTn>
                                        <p:tgtEl>
                                          <p:spTgt spid="20"/>
                                        </p:tgtEl>
                                        <p:attrNameLst>
                                          <p:attrName>style.visibility</p:attrName>
                                        </p:attrNameLst>
                                      </p:cBhvr>
                                      <p:to>
                                        <p:strVal val="hidden"/>
                                      </p:to>
                                    </p:set>
                                  </p:childTnLst>
                                </p:cTn>
                              </p:par>
                            </p:childTnLst>
                          </p:cTn>
                        </p:par>
                        <p:par>
                          <p:cTn id="83" fill="hold">
                            <p:stCondLst>
                              <p:cond delay="500"/>
                            </p:stCondLst>
                            <p:childTnLst>
                              <p:par>
                                <p:cTn id="84" presetID="42" presetClass="entr" presetSubtype="0" fill="hold" grpId="0" nodeType="afterEffect">
                                  <p:stCondLst>
                                    <p:cond delay="0"/>
                                  </p:stCondLst>
                                  <p:childTnLst>
                                    <p:set>
                                      <p:cBhvr>
                                        <p:cTn id="85" dur="1" fill="hold">
                                          <p:stCondLst>
                                            <p:cond delay="0"/>
                                          </p:stCondLst>
                                        </p:cTn>
                                        <p:tgtEl>
                                          <p:spTgt spid="4"/>
                                        </p:tgtEl>
                                        <p:attrNameLst>
                                          <p:attrName>style.visibility</p:attrName>
                                        </p:attrNameLst>
                                      </p:cBhvr>
                                      <p:to>
                                        <p:strVal val="visible"/>
                                      </p:to>
                                    </p:set>
                                    <p:animEffect transition="in" filter="fade">
                                      <p:cBhvr>
                                        <p:cTn id="86" dur="1000"/>
                                        <p:tgtEl>
                                          <p:spTgt spid="4"/>
                                        </p:tgtEl>
                                      </p:cBhvr>
                                    </p:animEffect>
                                    <p:anim calcmode="lin" valueType="num">
                                      <p:cBhvr>
                                        <p:cTn id="87" dur="1000" fill="hold"/>
                                        <p:tgtEl>
                                          <p:spTgt spid="4"/>
                                        </p:tgtEl>
                                        <p:attrNameLst>
                                          <p:attrName>ppt_x</p:attrName>
                                        </p:attrNameLst>
                                      </p:cBhvr>
                                      <p:tavLst>
                                        <p:tav tm="0">
                                          <p:val>
                                            <p:strVal val="#ppt_x"/>
                                          </p:val>
                                        </p:tav>
                                        <p:tav tm="100000">
                                          <p:val>
                                            <p:strVal val="#ppt_x"/>
                                          </p:val>
                                        </p:tav>
                                      </p:tavLst>
                                    </p:anim>
                                    <p:anim calcmode="lin" valueType="num">
                                      <p:cBhvr>
                                        <p:cTn id="88" dur="1000" fill="hold"/>
                                        <p:tgtEl>
                                          <p:spTgt spid="4"/>
                                        </p:tgtEl>
                                        <p:attrNameLst>
                                          <p:attrName>ppt_y</p:attrName>
                                        </p:attrNameLst>
                                      </p:cBhvr>
                                      <p:tavLst>
                                        <p:tav tm="0">
                                          <p:val>
                                            <p:strVal val="#ppt_y+.1"/>
                                          </p:val>
                                        </p:tav>
                                        <p:tav tm="100000">
                                          <p:val>
                                            <p:strVal val="#ppt_y"/>
                                          </p:val>
                                        </p:tav>
                                      </p:tavLst>
                                    </p:anim>
                                  </p:childTnLst>
                                </p:cTn>
                              </p:par>
                            </p:childTnLst>
                          </p:cTn>
                        </p:par>
                        <p:par>
                          <p:cTn id="89" fill="hold">
                            <p:stCondLst>
                              <p:cond delay="1500"/>
                            </p:stCondLst>
                            <p:childTnLst>
                              <p:par>
                                <p:cTn id="90" presetID="10" presetClass="entr" presetSubtype="0" fill="hold" nodeType="after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fade">
                                      <p:cBhvr>
                                        <p:cTn id="92" dur="500"/>
                                        <p:tgtEl>
                                          <p:spTgt spid="16"/>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17"/>
                                        </p:tgtEl>
                                        <p:attrNameLst>
                                          <p:attrName>style.visibility</p:attrName>
                                        </p:attrNameLst>
                                      </p:cBhvr>
                                      <p:to>
                                        <p:strVal val="visible"/>
                                      </p:to>
                                    </p:set>
                                    <p:animEffect transition="in" filter="fade">
                                      <p:cBhvr>
                                        <p:cTn id="96" dur="500"/>
                                        <p:tgtEl>
                                          <p:spTgt spid="17"/>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8"/>
                                        </p:tgtEl>
                                        <p:attrNameLst>
                                          <p:attrName>style.visibility</p:attrName>
                                        </p:attrNameLst>
                                      </p:cBhvr>
                                      <p:to>
                                        <p:strVal val="visible"/>
                                      </p:to>
                                    </p:set>
                                    <p:animEffect transition="in" filter="fade">
                                      <p:cBhvr>
                                        <p:cTn id="9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animBg="1"/>
      <p:bldP spid="4" grpId="0"/>
      <p:bldP spid="20" grpId="0"/>
      <p:bldP spid="20" grpId="1"/>
      <p:bldP spid="19" grpId="0"/>
      <p:bldP spid="19" grpId="1"/>
      <p:bldP spid="13" grpId="0"/>
      <p:bldP spid="6" grpId="0"/>
      <p:bldP spid="6" grpId="1"/>
      <p:bldP spid="8" grpId="0" animBg="1"/>
      <p:bldP spid="8" grpId="1" animBg="1"/>
      <p:bldP spid="2" grpId="0"/>
      <p:bldP spid="12" grpId="0"/>
      <p:bldP spid="11" grpId="0"/>
      <p:bldP spid="9" grpId="0"/>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DF219D16-A039-67AF-1CEA-0DF98FED67FC}"/>
              </a:ext>
            </a:extLst>
          </p:cNvPr>
          <p:cNvPicPr>
            <a:picLocks noChangeAspect="1"/>
          </p:cNvPicPr>
          <p:nvPr/>
        </p:nvPicPr>
        <p:blipFill>
          <a:blip r:embed="rId2"/>
          <a:stretch>
            <a:fillRect/>
          </a:stretch>
        </p:blipFill>
        <p:spPr>
          <a:xfrm>
            <a:off x="0" y="0"/>
            <a:ext cx="8292799" cy="6858000"/>
          </a:xfrm>
          <a:prstGeom prst="rect">
            <a:avLst/>
          </a:prstGeom>
        </p:spPr>
      </p:pic>
      <p:sp>
        <p:nvSpPr>
          <p:cNvPr id="7" name="Rettangolo 6">
            <a:extLst>
              <a:ext uri="{FF2B5EF4-FFF2-40B4-BE49-F238E27FC236}">
                <a16:creationId xmlns:a16="http://schemas.microsoft.com/office/drawing/2014/main" id="{0A0BEF4C-EB45-78D1-17D5-699032FFEA47}"/>
              </a:ext>
            </a:extLst>
          </p:cNvPr>
          <p:cNvSpPr/>
          <p:nvPr/>
        </p:nvSpPr>
        <p:spPr>
          <a:xfrm>
            <a:off x="698500" y="355600"/>
            <a:ext cx="1752600" cy="1016000"/>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Freccia in giù 7">
            <a:extLst>
              <a:ext uri="{FF2B5EF4-FFF2-40B4-BE49-F238E27FC236}">
                <a16:creationId xmlns:a16="http://schemas.microsoft.com/office/drawing/2014/main" id="{19D5295F-26EF-D60F-1BF8-0E20B309F06A}"/>
              </a:ext>
            </a:extLst>
          </p:cNvPr>
          <p:cNvSpPr/>
          <p:nvPr/>
        </p:nvSpPr>
        <p:spPr>
          <a:xfrm>
            <a:off x="1403350" y="1435100"/>
            <a:ext cx="342900" cy="3810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B3C2FAEC-DA30-4088-9091-6DAE72B288A6}"/>
              </a:ext>
            </a:extLst>
          </p:cNvPr>
          <p:cNvSpPr/>
          <p:nvPr/>
        </p:nvSpPr>
        <p:spPr>
          <a:xfrm>
            <a:off x="368300" y="1879600"/>
            <a:ext cx="2387600" cy="2095500"/>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2" name="Gruppo 11">
            <a:extLst>
              <a:ext uri="{FF2B5EF4-FFF2-40B4-BE49-F238E27FC236}">
                <a16:creationId xmlns:a16="http://schemas.microsoft.com/office/drawing/2014/main" id="{9097533B-3FEE-BABF-2040-ACD4945FB798}"/>
              </a:ext>
            </a:extLst>
          </p:cNvPr>
          <p:cNvGrpSpPr/>
          <p:nvPr/>
        </p:nvGrpSpPr>
        <p:grpSpPr>
          <a:xfrm>
            <a:off x="2877685" y="1865521"/>
            <a:ext cx="6199640" cy="2668379"/>
            <a:chOff x="2877685" y="1865521"/>
            <a:chExt cx="6199640" cy="2668379"/>
          </a:xfrm>
        </p:grpSpPr>
        <p:sp>
          <p:nvSpPr>
            <p:cNvPr id="11" name="Rettangolo 10">
              <a:extLst>
                <a:ext uri="{FF2B5EF4-FFF2-40B4-BE49-F238E27FC236}">
                  <a16:creationId xmlns:a16="http://schemas.microsoft.com/office/drawing/2014/main" id="{65397B80-D777-5AF2-43AD-1A11987728E0}"/>
                </a:ext>
              </a:extLst>
            </p:cNvPr>
            <p:cNvSpPr/>
            <p:nvPr/>
          </p:nvSpPr>
          <p:spPr>
            <a:xfrm>
              <a:off x="2877685" y="1879600"/>
              <a:ext cx="6199640" cy="2654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475D5E5A-CA6E-337F-CC50-5BA98EAEF5D6}"/>
                </a:ext>
              </a:extLst>
            </p:cNvPr>
            <p:cNvSpPr txBox="1"/>
            <p:nvPr/>
          </p:nvSpPr>
          <p:spPr>
            <a:xfrm>
              <a:off x="3085798" y="1865521"/>
              <a:ext cx="5783414" cy="2123658"/>
            </a:xfrm>
            <a:prstGeom prst="rect">
              <a:avLst/>
            </a:prstGeom>
            <a:noFill/>
            <a:effectLst>
              <a:glow rad="63500">
                <a:schemeClr val="accent1">
                  <a:satMod val="175000"/>
                  <a:alpha val="40000"/>
                </a:schemeClr>
              </a:glow>
            </a:effectLst>
          </p:spPr>
          <p:txBody>
            <a:bodyPr wrap="square" rtlCol="0">
              <a:spAutoFit/>
            </a:bodyPr>
            <a:lstStyle/>
            <a:p>
              <a:r>
                <a:rPr lang="it-IT" sz="4400" b="1" dirty="0">
                  <a:solidFill>
                    <a:schemeClr val="bg2">
                      <a:lumMod val="25000"/>
                    </a:schemeClr>
                  </a:solidFill>
                  <a:effectLst/>
                </a:rPr>
                <a:t>label</a:t>
              </a:r>
            </a:p>
            <a:p>
              <a:r>
                <a:rPr lang="it-IT" sz="4400" b="1" dirty="0" err="1">
                  <a:effectLst/>
                </a:rPr>
                <a:t>basePhenomenon</a:t>
              </a:r>
              <a:endParaRPr lang="it-IT" sz="4400" b="1" dirty="0">
                <a:effectLst/>
              </a:endParaRPr>
            </a:p>
            <a:p>
              <a:r>
                <a:rPr lang="it-IT" sz="4400" b="1" dirty="0">
                  <a:solidFill>
                    <a:schemeClr val="bg2">
                      <a:lumMod val="25000"/>
                    </a:schemeClr>
                  </a:solidFill>
                  <a:effectLst/>
                </a:rPr>
                <a:t>uom</a:t>
              </a:r>
            </a:p>
          </p:txBody>
        </p:sp>
      </p:grpSp>
      <p:sp>
        <p:nvSpPr>
          <p:cNvPr id="14" name="Freccia in giù 13">
            <a:extLst>
              <a:ext uri="{FF2B5EF4-FFF2-40B4-BE49-F238E27FC236}">
                <a16:creationId xmlns:a16="http://schemas.microsoft.com/office/drawing/2014/main" id="{C1FDE9C8-FE56-9054-1D3A-6E6267AB5BD9}"/>
              </a:ext>
            </a:extLst>
          </p:cNvPr>
          <p:cNvSpPr/>
          <p:nvPr/>
        </p:nvSpPr>
        <p:spPr>
          <a:xfrm>
            <a:off x="1978692" y="3738563"/>
            <a:ext cx="342900" cy="795337"/>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Freccia in giù 14">
            <a:extLst>
              <a:ext uri="{FF2B5EF4-FFF2-40B4-BE49-F238E27FC236}">
                <a16:creationId xmlns:a16="http://schemas.microsoft.com/office/drawing/2014/main" id="{CF6D4B29-D805-E40B-1AD1-A5E19FAEFD11}"/>
              </a:ext>
            </a:extLst>
          </p:cNvPr>
          <p:cNvSpPr/>
          <p:nvPr/>
        </p:nvSpPr>
        <p:spPr>
          <a:xfrm rot="16200000">
            <a:off x="196850" y="2349501"/>
            <a:ext cx="342900" cy="3810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Freccia in giù 15">
            <a:extLst>
              <a:ext uri="{FF2B5EF4-FFF2-40B4-BE49-F238E27FC236}">
                <a16:creationId xmlns:a16="http://schemas.microsoft.com/office/drawing/2014/main" id="{4270B00D-30F6-BE1B-1A80-B4595D45CF0D}"/>
              </a:ext>
            </a:extLst>
          </p:cNvPr>
          <p:cNvSpPr/>
          <p:nvPr/>
        </p:nvSpPr>
        <p:spPr>
          <a:xfrm rot="16200000">
            <a:off x="102343" y="3471435"/>
            <a:ext cx="342900" cy="3810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Freccia in giù 16">
            <a:extLst>
              <a:ext uri="{FF2B5EF4-FFF2-40B4-BE49-F238E27FC236}">
                <a16:creationId xmlns:a16="http://schemas.microsoft.com/office/drawing/2014/main" id="{25611624-155A-004A-833D-77B06C86DDE3}"/>
              </a:ext>
            </a:extLst>
          </p:cNvPr>
          <p:cNvSpPr/>
          <p:nvPr/>
        </p:nvSpPr>
        <p:spPr>
          <a:xfrm rot="16200000">
            <a:off x="101600" y="3579386"/>
            <a:ext cx="342900" cy="3810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t> </a:t>
            </a:r>
          </a:p>
        </p:txBody>
      </p:sp>
      <p:sp>
        <p:nvSpPr>
          <p:cNvPr id="2" name="CasellaDiTesto 1">
            <a:extLst>
              <a:ext uri="{FF2B5EF4-FFF2-40B4-BE49-F238E27FC236}">
                <a16:creationId xmlns:a16="http://schemas.microsoft.com/office/drawing/2014/main" id="{E695C15B-6910-7E1A-1B4B-0A043ED3E66D}"/>
              </a:ext>
            </a:extLst>
          </p:cNvPr>
          <p:cNvSpPr txBox="1"/>
          <p:nvPr/>
        </p:nvSpPr>
        <p:spPr>
          <a:xfrm rot="5400000">
            <a:off x="7302903" y="2198052"/>
            <a:ext cx="6564619" cy="2800767"/>
          </a:xfrm>
          <a:prstGeom prst="rect">
            <a:avLst/>
          </a:prstGeom>
          <a:noFill/>
        </p:spPr>
        <p:txBody>
          <a:bodyPr wrap="none" rtlCol="0">
            <a:spAutoFit/>
          </a:bodyPr>
          <a:lstStyle/>
          <a:p>
            <a:pPr algn="ctr"/>
            <a:r>
              <a:rPr lang="it-IT" sz="8800" b="1" dirty="0" err="1">
                <a:latin typeface="Aptos Black" panose="020F0502020204030204" pitchFamily="34" charset="0"/>
                <a:ea typeface="ADLaM Display" panose="020F0502020204030204" pitchFamily="2" charset="0"/>
                <a:cs typeface="ADLaM Display" panose="020F0502020204030204" pitchFamily="2" charset="0"/>
              </a:rPr>
              <a:t>Observable</a:t>
            </a:r>
            <a:r>
              <a:rPr lang="it-IT" sz="8800" b="1" dirty="0">
                <a:latin typeface="Aptos Black" panose="020F0502020204030204" pitchFamily="34" charset="0"/>
                <a:ea typeface="ADLaM Display" panose="020F0502020204030204" pitchFamily="2" charset="0"/>
                <a:cs typeface="ADLaM Display" panose="020F0502020204030204" pitchFamily="2" charset="0"/>
              </a:rPr>
              <a:t> </a:t>
            </a:r>
          </a:p>
          <a:p>
            <a:pPr algn="ctr"/>
            <a:r>
              <a:rPr lang="it-IT" sz="8800" b="1" dirty="0" err="1">
                <a:latin typeface="Aptos Black" panose="020F0502020204030204" pitchFamily="34" charset="0"/>
                <a:ea typeface="ADLaM Display" panose="020F0502020204030204" pitchFamily="2" charset="0"/>
                <a:cs typeface="ADLaM Display" panose="020F0502020204030204" pitchFamily="2" charset="0"/>
              </a:rPr>
              <a:t>Property</a:t>
            </a:r>
            <a:endParaRPr lang="it-IT" sz="8800" b="1" dirty="0">
              <a:latin typeface="Aptos Black" panose="020F0502020204030204" pitchFamily="34" charset="0"/>
              <a:ea typeface="ADLaM Display" panose="020F0502020204030204" pitchFamily="2" charset="0"/>
              <a:cs typeface="ADLaM Display" panose="020F0502020204030204" pitchFamily="2" charset="0"/>
            </a:endParaRPr>
          </a:p>
        </p:txBody>
      </p:sp>
    </p:spTree>
    <p:extLst>
      <p:ext uri="{BB962C8B-B14F-4D97-AF65-F5344CB8AC3E}">
        <p14:creationId xmlns:p14="http://schemas.microsoft.com/office/powerpoint/2010/main" val="174069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4" grpId="0" animBg="1"/>
      <p:bldP spid="15" grpId="0" animBg="1"/>
      <p:bldP spid="16" grpId="0" animBg="1"/>
      <p:bldP spid="16" grpId="1" animBg="1"/>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BE4119FC-58A8-0C7B-495F-5CB381208C45}"/>
              </a:ext>
            </a:extLst>
          </p:cNvPr>
          <p:cNvPicPr>
            <a:picLocks noChangeAspect="1"/>
          </p:cNvPicPr>
          <p:nvPr/>
        </p:nvPicPr>
        <p:blipFill>
          <a:blip r:embed="rId3"/>
          <a:stretch>
            <a:fillRect/>
          </a:stretch>
        </p:blipFill>
        <p:spPr>
          <a:xfrm>
            <a:off x="80382" y="91069"/>
            <a:ext cx="5295900" cy="5181600"/>
          </a:xfrm>
          <a:prstGeom prst="rect">
            <a:avLst/>
          </a:prstGeom>
        </p:spPr>
      </p:pic>
      <p:pic>
        <p:nvPicPr>
          <p:cNvPr id="5" name="Immagine 4">
            <a:extLst>
              <a:ext uri="{FF2B5EF4-FFF2-40B4-BE49-F238E27FC236}">
                <a16:creationId xmlns:a16="http://schemas.microsoft.com/office/drawing/2014/main" id="{60835DC4-A709-6796-7A02-565246A89F85}"/>
              </a:ext>
            </a:extLst>
          </p:cNvPr>
          <p:cNvPicPr>
            <a:picLocks noChangeAspect="1"/>
          </p:cNvPicPr>
          <p:nvPr/>
        </p:nvPicPr>
        <p:blipFill>
          <a:blip r:embed="rId4"/>
          <a:stretch>
            <a:fillRect/>
          </a:stretch>
        </p:blipFill>
        <p:spPr>
          <a:xfrm>
            <a:off x="5566193" y="0"/>
            <a:ext cx="6625807" cy="6858000"/>
          </a:xfrm>
          <a:prstGeom prst="rect">
            <a:avLst/>
          </a:prstGeom>
        </p:spPr>
      </p:pic>
    </p:spTree>
    <p:extLst>
      <p:ext uri="{BB962C8B-B14F-4D97-AF65-F5344CB8AC3E}">
        <p14:creationId xmlns:p14="http://schemas.microsoft.com/office/powerpoint/2010/main" val="2874967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0CFF7F9-4E3B-AF42-22B5-25264582B9E4}"/>
              </a:ext>
            </a:extLst>
          </p:cNvPr>
          <p:cNvPicPr>
            <a:picLocks noChangeAspect="1"/>
          </p:cNvPicPr>
          <p:nvPr/>
        </p:nvPicPr>
        <p:blipFill>
          <a:blip r:embed="rId4"/>
          <a:stretch>
            <a:fillRect/>
          </a:stretch>
        </p:blipFill>
        <p:spPr>
          <a:xfrm>
            <a:off x="0" y="0"/>
            <a:ext cx="12192000" cy="6100636"/>
          </a:xfrm>
          <a:prstGeom prst="rect">
            <a:avLst/>
          </a:prstGeom>
        </p:spPr>
      </p:pic>
      <p:sp>
        <p:nvSpPr>
          <p:cNvPr id="8" name="Rettangolo con angoli arrotondati 7">
            <a:extLst>
              <a:ext uri="{FF2B5EF4-FFF2-40B4-BE49-F238E27FC236}">
                <a16:creationId xmlns:a16="http://schemas.microsoft.com/office/drawing/2014/main" id="{9E0EBCB9-0E5E-E540-285C-699DD066ABE4}"/>
              </a:ext>
            </a:extLst>
          </p:cNvPr>
          <p:cNvSpPr/>
          <p:nvPr/>
        </p:nvSpPr>
        <p:spPr>
          <a:xfrm>
            <a:off x="11163993" y="3050318"/>
            <a:ext cx="397794" cy="479204"/>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98424703"/>
      </p:ext>
    </p:extLst>
  </p:cSld>
  <p:clrMapOvr>
    <a:masterClrMapping/>
  </p:clrMapOvr>
  <p:extLst>
    <p:ext uri="{6950BFC3-D8DA-4A85-94F7-54DA5524770B}">
      <p188:commentRel xmlns:p188="http://schemas.microsoft.com/office/powerpoint/2018/8/main"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E8398-55F9-5B08-BC75-F063FECB12F9}"/>
            </a:ext>
          </a:extLst>
        </p:cNvPr>
        <p:cNvGrpSpPr/>
        <p:nvPr/>
      </p:nvGrpSpPr>
      <p:grpSpPr>
        <a:xfrm>
          <a:off x="0" y="0"/>
          <a:ext cx="0" cy="0"/>
          <a:chOff x="0" y="0"/>
          <a:chExt cx="0" cy="0"/>
        </a:xfrm>
      </p:grpSpPr>
      <p:pic>
        <p:nvPicPr>
          <p:cNvPr id="10" name="Immagine 9">
            <a:extLst>
              <a:ext uri="{FF2B5EF4-FFF2-40B4-BE49-F238E27FC236}">
                <a16:creationId xmlns:a16="http://schemas.microsoft.com/office/drawing/2014/main" id="{02F7C79A-5221-5101-858D-B03F8761A463}"/>
              </a:ext>
            </a:extLst>
          </p:cNvPr>
          <p:cNvPicPr>
            <a:picLocks noChangeAspect="1"/>
          </p:cNvPicPr>
          <p:nvPr/>
        </p:nvPicPr>
        <p:blipFill>
          <a:blip r:embed="rId2"/>
          <a:stretch>
            <a:fillRect/>
          </a:stretch>
        </p:blipFill>
        <p:spPr>
          <a:xfrm>
            <a:off x="4496928" y="868669"/>
            <a:ext cx="7695072" cy="5989331"/>
          </a:xfrm>
          <a:prstGeom prst="rect">
            <a:avLst/>
          </a:prstGeom>
        </p:spPr>
      </p:pic>
      <p:sp>
        <p:nvSpPr>
          <p:cNvPr id="3" name="Titolo 1">
            <a:extLst>
              <a:ext uri="{FF2B5EF4-FFF2-40B4-BE49-F238E27FC236}">
                <a16:creationId xmlns:a16="http://schemas.microsoft.com/office/drawing/2014/main" id="{B166B8ED-15FE-6EDD-AA09-92C67C3C35A6}"/>
              </a:ext>
            </a:extLst>
          </p:cNvPr>
          <p:cNvSpPr txBox="1">
            <a:spLocks/>
          </p:cNvSpPr>
          <p:nvPr/>
        </p:nvSpPr>
        <p:spPr>
          <a:xfrm>
            <a:off x="4152900" y="365125"/>
            <a:ext cx="7200900" cy="1325563"/>
          </a:xfrm>
          <a:prstGeom prst="rect">
            <a:avLst/>
          </a:prstGeom>
        </p:spPr>
        <p:txBody>
          <a:bodyPr/>
          <a:lstStyle>
            <a:lvl1pPr algn="l" defTabSz="514350" rtl="0" eaLnBrk="1" latinLnBrk="0" hangingPunct="1">
              <a:lnSpc>
                <a:spcPct val="90000"/>
              </a:lnSpc>
              <a:spcBef>
                <a:spcPct val="0"/>
              </a:spcBef>
              <a:buNone/>
              <a:defRPr sz="2475" kern="1200">
                <a:solidFill>
                  <a:srgbClr val="30B2C2"/>
                </a:solidFill>
                <a:latin typeface="Verdana" panose="020B0604030504040204" pitchFamily="34" charset="0"/>
                <a:ea typeface="Verdana" panose="020B0604030504040204" pitchFamily="34" charset="0"/>
                <a:cs typeface="+mj-cs"/>
              </a:defRPr>
            </a:lvl1pPr>
          </a:lstStyle>
          <a:p>
            <a:r>
              <a:rPr lang="it-IT" sz="2800" b="1" dirty="0" err="1">
                <a:solidFill>
                  <a:schemeClr val="accent5">
                    <a:lumMod val="50000"/>
                  </a:schemeClr>
                </a:solidFill>
              </a:rPr>
              <a:t>Document</a:t>
            </a:r>
            <a:r>
              <a:rPr lang="it-IT" sz="2800" b="1" dirty="0">
                <a:solidFill>
                  <a:schemeClr val="accent5">
                    <a:lumMod val="50000"/>
                  </a:schemeClr>
                </a:solidFill>
              </a:rPr>
              <a:t> </a:t>
            </a:r>
            <a:r>
              <a:rPr lang="it-IT" sz="2800" b="1" dirty="0" err="1">
                <a:solidFill>
                  <a:schemeClr val="accent5">
                    <a:lumMod val="50000"/>
                  </a:schemeClr>
                </a:solidFill>
              </a:rPr>
              <a:t>citation</a:t>
            </a:r>
            <a:endParaRPr lang="it-IT" dirty="0"/>
          </a:p>
        </p:txBody>
      </p:sp>
      <p:pic>
        <p:nvPicPr>
          <p:cNvPr id="4" name="Immagine 3">
            <a:extLst>
              <a:ext uri="{FF2B5EF4-FFF2-40B4-BE49-F238E27FC236}">
                <a16:creationId xmlns:a16="http://schemas.microsoft.com/office/drawing/2014/main" id="{BD2A6859-6340-9F14-4677-AA9912AE908C}"/>
              </a:ext>
            </a:extLst>
          </p:cNvPr>
          <p:cNvPicPr>
            <a:picLocks noChangeAspect="1"/>
          </p:cNvPicPr>
          <p:nvPr/>
        </p:nvPicPr>
        <p:blipFill>
          <a:blip r:embed="rId3"/>
          <a:stretch>
            <a:fillRect/>
          </a:stretch>
        </p:blipFill>
        <p:spPr>
          <a:xfrm>
            <a:off x="34816" y="2445544"/>
            <a:ext cx="6248400" cy="3657600"/>
          </a:xfrm>
          <a:prstGeom prst="rect">
            <a:avLst/>
          </a:prstGeom>
        </p:spPr>
      </p:pic>
      <p:sp>
        <p:nvSpPr>
          <p:cNvPr id="7" name="Rettangolo con angoli arrotondati 6">
            <a:extLst>
              <a:ext uri="{FF2B5EF4-FFF2-40B4-BE49-F238E27FC236}">
                <a16:creationId xmlns:a16="http://schemas.microsoft.com/office/drawing/2014/main" id="{F8C85971-89D9-2C80-CB94-75B1519AB786}"/>
              </a:ext>
            </a:extLst>
          </p:cNvPr>
          <p:cNvSpPr/>
          <p:nvPr/>
        </p:nvSpPr>
        <p:spPr>
          <a:xfrm>
            <a:off x="5643716" y="868669"/>
            <a:ext cx="1877962" cy="262041"/>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con angoli arrotondati 11">
            <a:extLst>
              <a:ext uri="{FF2B5EF4-FFF2-40B4-BE49-F238E27FC236}">
                <a16:creationId xmlns:a16="http://schemas.microsoft.com/office/drawing/2014/main" id="{708BD998-C3F6-44EC-A1BF-D5EA661053FB}"/>
              </a:ext>
            </a:extLst>
          </p:cNvPr>
          <p:cNvSpPr/>
          <p:nvPr/>
        </p:nvSpPr>
        <p:spPr>
          <a:xfrm>
            <a:off x="6366387" y="2194232"/>
            <a:ext cx="2659626" cy="371987"/>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con angoli arrotondati 12">
            <a:extLst>
              <a:ext uri="{FF2B5EF4-FFF2-40B4-BE49-F238E27FC236}">
                <a16:creationId xmlns:a16="http://schemas.microsoft.com/office/drawing/2014/main" id="{1C64996C-4DCF-4CAD-A85B-BD6A145A7A35}"/>
              </a:ext>
            </a:extLst>
          </p:cNvPr>
          <p:cNvSpPr/>
          <p:nvPr/>
        </p:nvSpPr>
        <p:spPr>
          <a:xfrm>
            <a:off x="6363727" y="2640422"/>
            <a:ext cx="2662285" cy="371987"/>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con angoli arrotondati 13">
            <a:extLst>
              <a:ext uri="{FF2B5EF4-FFF2-40B4-BE49-F238E27FC236}">
                <a16:creationId xmlns:a16="http://schemas.microsoft.com/office/drawing/2014/main" id="{F889FE36-EB27-3134-3916-2BAB8A66602A}"/>
              </a:ext>
            </a:extLst>
          </p:cNvPr>
          <p:cNvSpPr/>
          <p:nvPr/>
        </p:nvSpPr>
        <p:spPr>
          <a:xfrm>
            <a:off x="9783096" y="5466735"/>
            <a:ext cx="1759975" cy="167149"/>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a:extLst>
              <a:ext uri="{FF2B5EF4-FFF2-40B4-BE49-F238E27FC236}">
                <a16:creationId xmlns:a16="http://schemas.microsoft.com/office/drawing/2014/main" id="{36E8329D-745C-D621-5C1D-53FB02753694}"/>
              </a:ext>
            </a:extLst>
          </p:cNvPr>
          <p:cNvSpPr txBox="1"/>
          <p:nvPr/>
        </p:nvSpPr>
        <p:spPr>
          <a:xfrm>
            <a:off x="7521678" y="815023"/>
            <a:ext cx="691297" cy="400110"/>
          </a:xfrm>
          <a:prstGeom prst="rect">
            <a:avLst/>
          </a:prstGeom>
          <a:noFill/>
        </p:spPr>
        <p:txBody>
          <a:bodyPr wrap="square" rtlCol="0">
            <a:spAutoFit/>
          </a:bodyPr>
          <a:lstStyle/>
          <a:p>
            <a:r>
              <a:rPr lang="it-IT" sz="2000" dirty="0">
                <a:solidFill>
                  <a:srgbClr val="FF0000"/>
                </a:solidFill>
              </a:rPr>
              <a:t>URI</a:t>
            </a:r>
          </a:p>
        </p:txBody>
      </p:sp>
      <p:sp>
        <p:nvSpPr>
          <p:cNvPr id="16" name="CasellaDiTesto 15">
            <a:extLst>
              <a:ext uri="{FF2B5EF4-FFF2-40B4-BE49-F238E27FC236}">
                <a16:creationId xmlns:a16="http://schemas.microsoft.com/office/drawing/2014/main" id="{70AAF2A8-817C-D978-2D30-14D82021EB73}"/>
              </a:ext>
            </a:extLst>
          </p:cNvPr>
          <p:cNvSpPr txBox="1"/>
          <p:nvPr/>
        </p:nvSpPr>
        <p:spPr>
          <a:xfrm>
            <a:off x="9133363" y="2194232"/>
            <a:ext cx="1732613" cy="400110"/>
          </a:xfrm>
          <a:prstGeom prst="rect">
            <a:avLst/>
          </a:prstGeom>
          <a:noFill/>
        </p:spPr>
        <p:txBody>
          <a:bodyPr wrap="square" rtlCol="0">
            <a:spAutoFit/>
          </a:bodyPr>
          <a:lstStyle/>
          <a:p>
            <a:r>
              <a:rPr lang="it-IT" sz="2000" dirty="0">
                <a:solidFill>
                  <a:srgbClr val="FF0000"/>
                </a:solidFill>
              </a:rPr>
              <a:t>Short Name</a:t>
            </a:r>
          </a:p>
        </p:txBody>
      </p:sp>
      <p:sp>
        <p:nvSpPr>
          <p:cNvPr id="17" name="CasellaDiTesto 16">
            <a:extLst>
              <a:ext uri="{FF2B5EF4-FFF2-40B4-BE49-F238E27FC236}">
                <a16:creationId xmlns:a16="http://schemas.microsoft.com/office/drawing/2014/main" id="{C9EFB204-C509-6B45-E7C4-2164E04AC045}"/>
              </a:ext>
            </a:extLst>
          </p:cNvPr>
          <p:cNvSpPr txBox="1"/>
          <p:nvPr/>
        </p:nvSpPr>
        <p:spPr>
          <a:xfrm>
            <a:off x="9133363" y="2626360"/>
            <a:ext cx="1732613" cy="400110"/>
          </a:xfrm>
          <a:prstGeom prst="rect">
            <a:avLst/>
          </a:prstGeom>
          <a:noFill/>
        </p:spPr>
        <p:txBody>
          <a:bodyPr wrap="square" rtlCol="0">
            <a:spAutoFit/>
          </a:bodyPr>
          <a:lstStyle/>
          <a:p>
            <a:r>
              <a:rPr lang="it-IT" sz="2000" dirty="0">
                <a:solidFill>
                  <a:srgbClr val="FF0000"/>
                </a:solidFill>
              </a:rPr>
              <a:t>Name</a:t>
            </a:r>
          </a:p>
        </p:txBody>
      </p:sp>
      <p:sp>
        <p:nvSpPr>
          <p:cNvPr id="18" name="CasellaDiTesto 17">
            <a:extLst>
              <a:ext uri="{FF2B5EF4-FFF2-40B4-BE49-F238E27FC236}">
                <a16:creationId xmlns:a16="http://schemas.microsoft.com/office/drawing/2014/main" id="{E922FB1D-4D5A-86D2-18CD-851536521161}"/>
              </a:ext>
            </a:extLst>
          </p:cNvPr>
          <p:cNvSpPr txBox="1"/>
          <p:nvPr/>
        </p:nvSpPr>
        <p:spPr>
          <a:xfrm>
            <a:off x="8930470" y="5350254"/>
            <a:ext cx="1732613" cy="400110"/>
          </a:xfrm>
          <a:prstGeom prst="rect">
            <a:avLst/>
          </a:prstGeom>
          <a:noFill/>
        </p:spPr>
        <p:txBody>
          <a:bodyPr wrap="square" rtlCol="0">
            <a:spAutoFit/>
          </a:bodyPr>
          <a:lstStyle/>
          <a:p>
            <a:r>
              <a:rPr lang="it-IT" sz="2000" dirty="0">
                <a:solidFill>
                  <a:srgbClr val="FF0000"/>
                </a:solidFill>
              </a:rPr>
              <a:t>Date</a:t>
            </a:r>
          </a:p>
        </p:txBody>
      </p:sp>
      <p:cxnSp>
        <p:nvCxnSpPr>
          <p:cNvPr id="20" name="Connettore 2 19">
            <a:extLst>
              <a:ext uri="{FF2B5EF4-FFF2-40B4-BE49-F238E27FC236}">
                <a16:creationId xmlns:a16="http://schemas.microsoft.com/office/drawing/2014/main" id="{503901EC-32D2-1AA9-644A-4C77FACD7094}"/>
              </a:ext>
            </a:extLst>
          </p:cNvPr>
          <p:cNvCxnSpPr>
            <a:cxnSpLocks/>
            <a:stCxn id="7" idx="1"/>
          </p:cNvCxnSpPr>
          <p:nvPr/>
        </p:nvCxnSpPr>
        <p:spPr>
          <a:xfrm flipH="1">
            <a:off x="3391593" y="999690"/>
            <a:ext cx="2252123" cy="39713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20">
            <a:extLst>
              <a:ext uri="{FF2B5EF4-FFF2-40B4-BE49-F238E27FC236}">
                <a16:creationId xmlns:a16="http://schemas.microsoft.com/office/drawing/2014/main" id="{3AFB745E-00D4-DF33-075E-7C0D61D6973C}"/>
              </a:ext>
            </a:extLst>
          </p:cNvPr>
          <p:cNvCxnSpPr>
            <a:cxnSpLocks/>
            <a:stCxn id="12" idx="1"/>
          </p:cNvCxnSpPr>
          <p:nvPr/>
        </p:nvCxnSpPr>
        <p:spPr>
          <a:xfrm flipH="1">
            <a:off x="3205113" y="2380226"/>
            <a:ext cx="3161274" cy="1911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E87D2EFC-35EA-FA6A-DDD6-1125C3477E61}"/>
              </a:ext>
            </a:extLst>
          </p:cNvPr>
          <p:cNvCxnSpPr>
            <a:cxnSpLocks/>
            <a:stCxn id="13" idx="1"/>
          </p:cNvCxnSpPr>
          <p:nvPr/>
        </p:nvCxnSpPr>
        <p:spPr>
          <a:xfrm flipH="1">
            <a:off x="3159016" y="2826416"/>
            <a:ext cx="3204711" cy="12232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a:extLst>
              <a:ext uri="{FF2B5EF4-FFF2-40B4-BE49-F238E27FC236}">
                <a16:creationId xmlns:a16="http://schemas.microsoft.com/office/drawing/2014/main" id="{418D2192-1A1B-F3D9-A26C-5924EC8F32A5}"/>
              </a:ext>
            </a:extLst>
          </p:cNvPr>
          <p:cNvCxnSpPr>
            <a:cxnSpLocks/>
          </p:cNvCxnSpPr>
          <p:nvPr/>
        </p:nvCxnSpPr>
        <p:spPr>
          <a:xfrm flipH="1" flipV="1">
            <a:off x="6041857" y="4737973"/>
            <a:ext cx="3741239" cy="8123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201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86F05-2135-F519-3F58-0C824056E11B}"/>
            </a:ext>
          </a:extLst>
        </p:cNvPr>
        <p:cNvGrpSpPr/>
        <p:nvPr/>
      </p:nvGrpSpPr>
      <p:grpSpPr>
        <a:xfrm>
          <a:off x="0" y="0"/>
          <a:ext cx="0" cy="0"/>
          <a:chOff x="0" y="0"/>
          <a:chExt cx="0" cy="0"/>
        </a:xfrm>
      </p:grpSpPr>
      <p:pic>
        <p:nvPicPr>
          <p:cNvPr id="10" name="Elemento grafico 9">
            <a:extLst>
              <a:ext uri="{FF2B5EF4-FFF2-40B4-BE49-F238E27FC236}">
                <a16:creationId xmlns:a16="http://schemas.microsoft.com/office/drawing/2014/main" id="{D7B3900D-DFC2-6733-9BE8-A9CC6A3B57C7}"/>
              </a:ext>
            </a:extLst>
          </p:cNvPr>
          <p:cNvPicPr>
            <a:picLocks noGrp="1" noRo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8586507" y="5941920"/>
            <a:ext cx="1581150" cy="876300"/>
          </a:xfrm>
          <a:prstGeom prst="rect">
            <a:avLst/>
          </a:prstGeom>
        </p:spPr>
      </p:pic>
      <p:pic>
        <p:nvPicPr>
          <p:cNvPr id="11" name="Immagine 10" descr="Immagine che contiene Carattere, testo, Elementi grafici, schermata&#10;&#10;Descrizione generata automaticamente">
            <a:extLst>
              <a:ext uri="{FF2B5EF4-FFF2-40B4-BE49-F238E27FC236}">
                <a16:creationId xmlns:a16="http://schemas.microsoft.com/office/drawing/2014/main" id="{DD2E8F14-1A62-7192-FC68-EB3725AA7255}"/>
              </a:ext>
            </a:extLst>
          </p:cNvPr>
          <p:cNvPicPr>
            <a:picLocks noGrp="1" noRo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10322503" y="6077558"/>
            <a:ext cx="1614287" cy="605023"/>
          </a:xfrm>
          <a:prstGeom prst="rect">
            <a:avLst/>
          </a:prstGeom>
        </p:spPr>
      </p:pic>
      <p:sp>
        <p:nvSpPr>
          <p:cNvPr id="17" name="Elemento grafico 13">
            <a:extLst>
              <a:ext uri="{FF2B5EF4-FFF2-40B4-BE49-F238E27FC236}">
                <a16:creationId xmlns:a16="http://schemas.microsoft.com/office/drawing/2014/main" id="{3B5D5760-8647-22CB-1450-754D3A89D455}"/>
              </a:ext>
            </a:extLst>
          </p:cNvPr>
          <p:cNvSpPr/>
          <p:nvPr/>
        </p:nvSpPr>
        <p:spPr>
          <a:xfrm rot="1352519" flipV="1">
            <a:off x="7998012" y="1500175"/>
            <a:ext cx="2836576" cy="2838293"/>
          </a:xfrm>
          <a:custGeom>
            <a:avLst/>
            <a:gdLst>
              <a:gd name="connsiteX0" fmla="*/ 1386655 w 2836576"/>
              <a:gd name="connsiteY0" fmla="*/ 2703931 h 2838293"/>
              <a:gd name="connsiteX1" fmla="*/ 1340937 w 2836576"/>
              <a:gd name="connsiteY1" fmla="*/ 2539187 h 2838293"/>
              <a:gd name="connsiteX2" fmla="*/ 1330690 w 2836576"/>
              <a:gd name="connsiteY2" fmla="*/ 2502928 h 2838293"/>
              <a:gd name="connsiteX3" fmla="*/ 1281030 w 2836576"/>
              <a:gd name="connsiteY3" fmla="*/ 2497410 h 2838293"/>
              <a:gd name="connsiteX4" fmla="*/ 1179346 w 2836576"/>
              <a:gd name="connsiteY4" fmla="*/ 2480069 h 2838293"/>
              <a:gd name="connsiteX5" fmla="*/ 1118651 w 2836576"/>
              <a:gd name="connsiteY5" fmla="*/ 2472186 h 2838293"/>
              <a:gd name="connsiteX6" fmla="*/ 1023273 w 2836576"/>
              <a:gd name="connsiteY6" fmla="*/ 2605400 h 2838293"/>
              <a:gd name="connsiteX7" fmla="*/ 928684 w 2836576"/>
              <a:gd name="connsiteY7" fmla="*/ 2739402 h 2838293"/>
              <a:gd name="connsiteX8" fmla="*/ 710339 w 2836576"/>
              <a:gd name="connsiteY8" fmla="*/ 2647177 h 2838293"/>
              <a:gd name="connsiteX9" fmla="*/ 752117 w 2836576"/>
              <a:gd name="connsiteY9" fmla="*/ 2481645 h 2838293"/>
              <a:gd name="connsiteX10" fmla="*/ 793105 w 2836576"/>
              <a:gd name="connsiteY10" fmla="*/ 2316114 h 2838293"/>
              <a:gd name="connsiteX11" fmla="*/ 661468 w 2836576"/>
              <a:gd name="connsiteY11" fmla="*/ 2210488 h 2838293"/>
              <a:gd name="connsiteX12" fmla="*/ 625997 w 2836576"/>
              <a:gd name="connsiteY12" fmla="*/ 2179747 h 2838293"/>
              <a:gd name="connsiteX13" fmla="*/ 321734 w 2836576"/>
              <a:gd name="connsiteY13" fmla="*/ 2326361 h 2838293"/>
              <a:gd name="connsiteX14" fmla="*/ 254733 w 2836576"/>
              <a:gd name="connsiteY14" fmla="*/ 2231771 h 2838293"/>
              <a:gd name="connsiteX15" fmla="*/ 187732 w 2836576"/>
              <a:gd name="connsiteY15" fmla="*/ 2131664 h 2838293"/>
              <a:gd name="connsiteX16" fmla="*/ 305969 w 2836576"/>
              <a:gd name="connsiteY16" fmla="*/ 2007909 h 2838293"/>
              <a:gd name="connsiteX17" fmla="*/ 424206 w 2836576"/>
              <a:gd name="connsiteY17" fmla="*/ 1889672 h 2838293"/>
              <a:gd name="connsiteX18" fmla="*/ 398194 w 2836576"/>
              <a:gd name="connsiteY18" fmla="*/ 1826612 h 2838293"/>
              <a:gd name="connsiteX19" fmla="*/ 361934 w 2836576"/>
              <a:gd name="connsiteY19" fmla="*/ 1726505 h 2838293"/>
              <a:gd name="connsiteX20" fmla="*/ 179849 w 2836576"/>
              <a:gd name="connsiteY20" fmla="*/ 1672904 h 2838293"/>
              <a:gd name="connsiteX21" fmla="*/ 41118 w 2836576"/>
              <a:gd name="connsiteY21" fmla="*/ 1660292 h 2838293"/>
              <a:gd name="connsiteX22" fmla="*/ 8800 w 2836576"/>
              <a:gd name="connsiteY22" fmla="*/ 1656351 h 2838293"/>
              <a:gd name="connsiteX23" fmla="*/ -1447 w 2836576"/>
              <a:gd name="connsiteY23" fmla="*/ 1542843 h 2838293"/>
              <a:gd name="connsiteX24" fmla="*/ -6965 w 2836576"/>
              <a:gd name="connsiteY24" fmla="*/ 1423818 h 2838293"/>
              <a:gd name="connsiteX25" fmla="*/ 150684 w 2836576"/>
              <a:gd name="connsiteY25" fmla="*/ 1377311 h 2838293"/>
              <a:gd name="connsiteX26" fmla="*/ 313063 w 2836576"/>
              <a:gd name="connsiteY26" fmla="*/ 1330805 h 2838293"/>
              <a:gd name="connsiteX27" fmla="*/ 321734 w 2836576"/>
              <a:gd name="connsiteY27" fmla="*/ 1296122 h 2838293"/>
              <a:gd name="connsiteX28" fmla="*/ 336710 w 2836576"/>
              <a:gd name="connsiteY28" fmla="*/ 1196015 h 2838293"/>
              <a:gd name="connsiteX29" fmla="*/ 348534 w 2836576"/>
              <a:gd name="connsiteY29" fmla="*/ 1119555 h 2838293"/>
              <a:gd name="connsiteX30" fmla="*/ 211379 w 2836576"/>
              <a:gd name="connsiteY30" fmla="*/ 1021812 h 2838293"/>
              <a:gd name="connsiteX31" fmla="*/ 77377 w 2836576"/>
              <a:gd name="connsiteY31" fmla="*/ 922493 h 2838293"/>
              <a:gd name="connsiteX32" fmla="*/ 170390 w 2836576"/>
              <a:gd name="connsiteY32" fmla="*/ 717549 h 2838293"/>
              <a:gd name="connsiteX33" fmla="*/ 484113 w 2836576"/>
              <a:gd name="connsiteY33" fmla="*/ 793220 h 2838293"/>
              <a:gd name="connsiteX34" fmla="*/ 544808 w 2836576"/>
              <a:gd name="connsiteY34" fmla="*/ 741196 h 2838293"/>
              <a:gd name="connsiteX35" fmla="*/ 612597 w 2836576"/>
              <a:gd name="connsiteY35" fmla="*/ 660795 h 2838293"/>
              <a:gd name="connsiteX36" fmla="*/ 637032 w 2836576"/>
              <a:gd name="connsiteY36" fmla="*/ 631630 h 2838293"/>
              <a:gd name="connsiteX37" fmla="*/ 566090 w 2836576"/>
              <a:gd name="connsiteY37" fmla="*/ 474769 h 2838293"/>
              <a:gd name="connsiteX38" fmla="*/ 496725 w 2836576"/>
              <a:gd name="connsiteY38" fmla="*/ 321061 h 2838293"/>
              <a:gd name="connsiteX39" fmla="*/ 688269 w 2836576"/>
              <a:gd name="connsiteY39" fmla="*/ 191000 h 2838293"/>
              <a:gd name="connsiteX40" fmla="*/ 813600 w 2836576"/>
              <a:gd name="connsiteY40" fmla="*/ 308449 h 2838293"/>
              <a:gd name="connsiteX41" fmla="*/ 931049 w 2836576"/>
              <a:gd name="connsiteY41" fmla="*/ 425897 h 2838293"/>
              <a:gd name="connsiteX42" fmla="*/ 971249 w 2836576"/>
              <a:gd name="connsiteY42" fmla="*/ 407768 h 2838293"/>
              <a:gd name="connsiteX43" fmla="*/ 1066627 w 2836576"/>
              <a:gd name="connsiteY43" fmla="*/ 372297 h 2838293"/>
              <a:gd name="connsiteX44" fmla="*/ 1128110 w 2836576"/>
              <a:gd name="connsiteY44" fmla="*/ 349437 h 2838293"/>
              <a:gd name="connsiteX45" fmla="*/ 1146240 w 2836576"/>
              <a:gd name="connsiteY45" fmla="*/ 182329 h 2838293"/>
              <a:gd name="connsiteX46" fmla="*/ 1164370 w 2836576"/>
              <a:gd name="connsiteY46" fmla="*/ 16009 h 2838293"/>
              <a:gd name="connsiteX47" fmla="*/ 1282607 w 2836576"/>
              <a:gd name="connsiteY47" fmla="*/ 244 h 2838293"/>
              <a:gd name="connsiteX48" fmla="*/ 1399267 w 2836576"/>
              <a:gd name="connsiteY48" fmla="*/ -544 h 2838293"/>
              <a:gd name="connsiteX49" fmla="*/ 1444986 w 2836576"/>
              <a:gd name="connsiteY49" fmla="*/ 161835 h 2838293"/>
              <a:gd name="connsiteX50" fmla="*/ 1485974 w 2836576"/>
              <a:gd name="connsiteY50" fmla="*/ 313178 h 2838293"/>
              <a:gd name="connsiteX51" fmla="*/ 1512775 w 2836576"/>
              <a:gd name="connsiteY51" fmla="*/ 318696 h 2838293"/>
              <a:gd name="connsiteX52" fmla="*/ 1620765 w 2836576"/>
              <a:gd name="connsiteY52" fmla="*/ 338402 h 2838293"/>
              <a:gd name="connsiteX53" fmla="*/ 1701166 w 2836576"/>
              <a:gd name="connsiteY53" fmla="*/ 353379 h 2838293"/>
              <a:gd name="connsiteX54" fmla="*/ 1798120 w 2836576"/>
              <a:gd name="connsiteY54" fmla="*/ 213859 h 2838293"/>
              <a:gd name="connsiteX55" fmla="*/ 1913992 w 2836576"/>
              <a:gd name="connsiteY55" fmla="*/ 83798 h 2838293"/>
              <a:gd name="connsiteX56" fmla="*/ 2021982 w 2836576"/>
              <a:gd name="connsiteY56" fmla="*/ 133458 h 2838293"/>
              <a:gd name="connsiteX57" fmla="*/ 2110266 w 2836576"/>
              <a:gd name="connsiteY57" fmla="*/ 174447 h 2838293"/>
              <a:gd name="connsiteX58" fmla="*/ 2070854 w 2836576"/>
              <a:gd name="connsiteY58" fmla="*/ 322637 h 2838293"/>
              <a:gd name="connsiteX59" fmla="*/ 2027500 w 2836576"/>
              <a:gd name="connsiteY59" fmla="*/ 487381 h 2838293"/>
              <a:gd name="connsiteX60" fmla="*/ 2065336 w 2836576"/>
              <a:gd name="connsiteY60" fmla="*/ 533887 h 2838293"/>
              <a:gd name="connsiteX61" fmla="*/ 2148102 w 2836576"/>
              <a:gd name="connsiteY61" fmla="*/ 603253 h 2838293"/>
              <a:gd name="connsiteX62" fmla="*/ 2189091 w 2836576"/>
              <a:gd name="connsiteY62" fmla="*/ 641877 h 2838293"/>
              <a:gd name="connsiteX63" fmla="*/ 2343587 w 2836576"/>
              <a:gd name="connsiteY63" fmla="*/ 569358 h 2838293"/>
              <a:gd name="connsiteX64" fmla="*/ 2500448 w 2836576"/>
              <a:gd name="connsiteY64" fmla="*/ 499204 h 2838293"/>
              <a:gd name="connsiteX65" fmla="*/ 2627356 w 2836576"/>
              <a:gd name="connsiteY65" fmla="*/ 682078 h 2838293"/>
              <a:gd name="connsiteX66" fmla="*/ 2513848 w 2836576"/>
              <a:gd name="connsiteY66" fmla="*/ 813715 h 2838293"/>
              <a:gd name="connsiteX67" fmla="*/ 2405070 w 2836576"/>
              <a:gd name="connsiteY67" fmla="*/ 951658 h 2838293"/>
              <a:gd name="connsiteX68" fmla="*/ 2442906 w 2836576"/>
              <a:gd name="connsiteY68" fmla="*/ 1050189 h 2838293"/>
              <a:gd name="connsiteX69" fmla="*/ 2472071 w 2836576"/>
              <a:gd name="connsiteY69" fmla="*/ 1132955 h 2838293"/>
              <a:gd name="connsiteX70" fmla="*/ 2569026 w 2836576"/>
              <a:gd name="connsiteY70" fmla="*/ 1141626 h 2838293"/>
              <a:gd name="connsiteX71" fmla="*/ 2738499 w 2836576"/>
              <a:gd name="connsiteY71" fmla="*/ 1156602 h 2838293"/>
              <a:gd name="connsiteX72" fmla="*/ 2810229 w 2836576"/>
              <a:gd name="connsiteY72" fmla="*/ 1162120 h 2838293"/>
              <a:gd name="connsiteX73" fmla="*/ 2819688 w 2836576"/>
              <a:gd name="connsiteY73" fmla="*/ 1257498 h 2838293"/>
              <a:gd name="connsiteX74" fmla="*/ 2828359 w 2836576"/>
              <a:gd name="connsiteY74" fmla="*/ 1377311 h 2838293"/>
              <a:gd name="connsiteX75" fmla="*/ 2828359 w 2836576"/>
              <a:gd name="connsiteY75" fmla="*/ 1400959 h 2838293"/>
              <a:gd name="connsiteX76" fmla="*/ 2666768 w 2836576"/>
              <a:gd name="connsiteY76" fmla="*/ 1444312 h 2838293"/>
              <a:gd name="connsiteX77" fmla="*/ 2502025 w 2836576"/>
              <a:gd name="connsiteY77" fmla="*/ 1503431 h 2838293"/>
              <a:gd name="connsiteX78" fmla="*/ 2487048 w 2836576"/>
              <a:gd name="connsiteY78" fmla="*/ 1598021 h 2838293"/>
              <a:gd name="connsiteX79" fmla="*/ 2469706 w 2836576"/>
              <a:gd name="connsiteY79" fmla="*/ 1688669 h 2838293"/>
              <a:gd name="connsiteX80" fmla="*/ 2606861 w 2836576"/>
              <a:gd name="connsiteY80" fmla="*/ 1798235 h 2838293"/>
              <a:gd name="connsiteX81" fmla="*/ 2747958 w 2836576"/>
              <a:gd name="connsiteY81" fmla="*/ 1895190 h 2838293"/>
              <a:gd name="connsiteX82" fmla="*/ 2699086 w 2836576"/>
              <a:gd name="connsiteY82" fmla="*/ 2000815 h 2838293"/>
              <a:gd name="connsiteX83" fmla="*/ 2639180 w 2836576"/>
              <a:gd name="connsiteY83" fmla="*/ 2106440 h 2838293"/>
              <a:gd name="connsiteX84" fmla="*/ 2479954 w 2836576"/>
              <a:gd name="connsiteY84" fmla="*/ 2067027 h 2838293"/>
              <a:gd name="connsiteX85" fmla="*/ 2308116 w 2836576"/>
              <a:gd name="connsiteY85" fmla="*/ 2033921 h 2838293"/>
              <a:gd name="connsiteX86" fmla="*/ 2245056 w 2836576"/>
              <a:gd name="connsiteY86" fmla="*/ 2117475 h 2838293"/>
              <a:gd name="connsiteX87" fmla="*/ 2181208 w 2836576"/>
              <a:gd name="connsiteY87" fmla="*/ 2193935 h 2838293"/>
              <a:gd name="connsiteX88" fmla="*/ 2248997 w 2836576"/>
              <a:gd name="connsiteY88" fmla="*/ 2337396 h 2838293"/>
              <a:gd name="connsiteX89" fmla="*/ 2321516 w 2836576"/>
              <a:gd name="connsiteY89" fmla="*/ 2489528 h 2838293"/>
              <a:gd name="connsiteX90" fmla="*/ 2227715 w 2836576"/>
              <a:gd name="connsiteY90" fmla="*/ 2566776 h 2838293"/>
              <a:gd name="connsiteX91" fmla="*/ 2131549 w 2836576"/>
              <a:gd name="connsiteY91" fmla="*/ 2634565 h 2838293"/>
              <a:gd name="connsiteX92" fmla="*/ 2011735 w 2836576"/>
              <a:gd name="connsiteY92" fmla="*/ 2515540 h 2838293"/>
              <a:gd name="connsiteX93" fmla="*/ 1891921 w 2836576"/>
              <a:gd name="connsiteY93" fmla="*/ 2395727 h 2838293"/>
              <a:gd name="connsiteX94" fmla="*/ 1821768 w 2836576"/>
              <a:gd name="connsiteY94" fmla="*/ 2424103 h 2838293"/>
              <a:gd name="connsiteX95" fmla="*/ 1720084 w 2836576"/>
              <a:gd name="connsiteY95" fmla="*/ 2460363 h 2838293"/>
              <a:gd name="connsiteX96" fmla="*/ 1668848 w 2836576"/>
              <a:gd name="connsiteY96" fmla="*/ 2683437 h 2838293"/>
              <a:gd name="connsiteX97" fmla="*/ 1659389 w 2836576"/>
              <a:gd name="connsiteY97" fmla="*/ 2807191 h 2838293"/>
              <a:gd name="connsiteX98" fmla="*/ 1627071 w 2836576"/>
              <a:gd name="connsiteY98" fmla="*/ 2811921 h 2838293"/>
              <a:gd name="connsiteX99" fmla="*/ 1426068 w 2836576"/>
              <a:gd name="connsiteY99" fmla="*/ 2831627 h 2838293"/>
              <a:gd name="connsiteX100" fmla="*/ 1386655 w 2836576"/>
              <a:gd name="connsiteY100" fmla="*/ 2703931 h 283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836576" h="2838293">
                <a:moveTo>
                  <a:pt x="1386655" y="2703931"/>
                </a:moveTo>
                <a:cubicBezTo>
                  <a:pt x="1367737" y="2632989"/>
                  <a:pt x="1347243" y="2558894"/>
                  <a:pt x="1340937" y="2539187"/>
                </a:cubicBezTo>
                <a:lnTo>
                  <a:pt x="1330690" y="2502928"/>
                </a:lnTo>
                <a:lnTo>
                  <a:pt x="1281030" y="2497410"/>
                </a:lnTo>
                <a:cubicBezTo>
                  <a:pt x="1254230" y="2494257"/>
                  <a:pt x="1208511" y="2486375"/>
                  <a:pt x="1179346" y="2480069"/>
                </a:cubicBezTo>
                <a:cubicBezTo>
                  <a:pt x="1150181" y="2472975"/>
                  <a:pt x="1122593" y="2469822"/>
                  <a:pt x="1118651" y="2472186"/>
                </a:cubicBezTo>
                <a:cubicBezTo>
                  <a:pt x="1114710" y="2475339"/>
                  <a:pt x="1071357" y="2534458"/>
                  <a:pt x="1023273" y="2605400"/>
                </a:cubicBezTo>
                <a:cubicBezTo>
                  <a:pt x="974402" y="2675554"/>
                  <a:pt x="931837" y="2736249"/>
                  <a:pt x="928684" y="2739402"/>
                </a:cubicBezTo>
                <a:cubicBezTo>
                  <a:pt x="924743" y="2744132"/>
                  <a:pt x="721375" y="2658213"/>
                  <a:pt x="710339" y="2647177"/>
                </a:cubicBezTo>
                <a:cubicBezTo>
                  <a:pt x="708763" y="2646389"/>
                  <a:pt x="727681" y="2571506"/>
                  <a:pt x="752117" y="2481645"/>
                </a:cubicBezTo>
                <a:cubicBezTo>
                  <a:pt x="775764" y="2390997"/>
                  <a:pt x="794682" y="2316902"/>
                  <a:pt x="793105" y="2316114"/>
                </a:cubicBezTo>
                <a:cubicBezTo>
                  <a:pt x="772611" y="2301137"/>
                  <a:pt x="687480" y="2233348"/>
                  <a:pt x="661468" y="2210488"/>
                </a:cubicBezTo>
                <a:lnTo>
                  <a:pt x="625997" y="2179747"/>
                </a:lnTo>
                <a:lnTo>
                  <a:pt x="321734" y="2326361"/>
                </a:lnTo>
                <a:lnTo>
                  <a:pt x="254733" y="2231771"/>
                </a:lnTo>
                <a:cubicBezTo>
                  <a:pt x="217685" y="2179747"/>
                  <a:pt x="187732" y="2134817"/>
                  <a:pt x="187732" y="2131664"/>
                </a:cubicBezTo>
                <a:cubicBezTo>
                  <a:pt x="187732" y="2128511"/>
                  <a:pt x="241333" y="2073333"/>
                  <a:pt x="305969" y="2007909"/>
                </a:cubicBezTo>
                <a:lnTo>
                  <a:pt x="424206" y="1889672"/>
                </a:lnTo>
                <a:lnTo>
                  <a:pt x="398194" y="1826612"/>
                </a:lnTo>
                <a:cubicBezTo>
                  <a:pt x="383217" y="1791929"/>
                  <a:pt x="367452" y="1746999"/>
                  <a:pt x="361934" y="1726505"/>
                </a:cubicBezTo>
                <a:cubicBezTo>
                  <a:pt x="350111" y="1683151"/>
                  <a:pt x="360358" y="1686304"/>
                  <a:pt x="179849" y="1672904"/>
                </a:cubicBezTo>
                <a:cubicBezTo>
                  <a:pt x="121519" y="1668175"/>
                  <a:pt x="58459" y="1662657"/>
                  <a:pt x="41118" y="1660292"/>
                </a:cubicBezTo>
                <a:lnTo>
                  <a:pt x="8800" y="1656351"/>
                </a:lnTo>
                <a:lnTo>
                  <a:pt x="-1447" y="1542843"/>
                </a:lnTo>
                <a:cubicBezTo>
                  <a:pt x="-6965" y="1479784"/>
                  <a:pt x="-10118" y="1426183"/>
                  <a:pt x="-6965" y="1423818"/>
                </a:cubicBezTo>
                <a:cubicBezTo>
                  <a:pt x="-4600" y="1421453"/>
                  <a:pt x="66342" y="1400171"/>
                  <a:pt x="150684" y="1377311"/>
                </a:cubicBezTo>
                <a:cubicBezTo>
                  <a:pt x="235027" y="1354452"/>
                  <a:pt x="308334" y="1333958"/>
                  <a:pt x="313063" y="1330805"/>
                </a:cubicBezTo>
                <a:cubicBezTo>
                  <a:pt x="317792" y="1327652"/>
                  <a:pt x="321734" y="1311887"/>
                  <a:pt x="321734" y="1296122"/>
                </a:cubicBezTo>
                <a:cubicBezTo>
                  <a:pt x="321734" y="1280357"/>
                  <a:pt x="328828" y="1235427"/>
                  <a:pt x="336710" y="1196015"/>
                </a:cubicBezTo>
                <a:cubicBezTo>
                  <a:pt x="344593" y="1157391"/>
                  <a:pt x="350111" y="1122708"/>
                  <a:pt x="348534" y="1119555"/>
                </a:cubicBezTo>
                <a:cubicBezTo>
                  <a:pt x="346169" y="1116402"/>
                  <a:pt x="284686" y="1072260"/>
                  <a:pt x="211379" y="1021812"/>
                </a:cubicBezTo>
                <a:cubicBezTo>
                  <a:pt x="137284" y="971364"/>
                  <a:pt x="77377" y="926434"/>
                  <a:pt x="77377" y="922493"/>
                </a:cubicBezTo>
                <a:cubicBezTo>
                  <a:pt x="77377" y="913822"/>
                  <a:pt x="163296" y="725431"/>
                  <a:pt x="170390" y="717549"/>
                </a:cubicBezTo>
                <a:cubicBezTo>
                  <a:pt x="175120" y="712819"/>
                  <a:pt x="411594" y="769573"/>
                  <a:pt x="484113" y="793220"/>
                </a:cubicBezTo>
                <a:cubicBezTo>
                  <a:pt x="497513" y="797162"/>
                  <a:pt x="507760" y="788491"/>
                  <a:pt x="544808" y="741196"/>
                </a:cubicBezTo>
                <a:cubicBezTo>
                  <a:pt x="568455" y="709666"/>
                  <a:pt x="599197" y="673407"/>
                  <a:pt x="612597" y="660795"/>
                </a:cubicBezTo>
                <a:cubicBezTo>
                  <a:pt x="625997" y="647395"/>
                  <a:pt x="637032" y="634783"/>
                  <a:pt x="637032" y="631630"/>
                </a:cubicBezTo>
                <a:cubicBezTo>
                  <a:pt x="637032" y="628477"/>
                  <a:pt x="604714" y="557535"/>
                  <a:pt x="566090" y="474769"/>
                </a:cubicBezTo>
                <a:cubicBezTo>
                  <a:pt x="526678" y="391215"/>
                  <a:pt x="495148" y="321849"/>
                  <a:pt x="496725" y="321061"/>
                </a:cubicBezTo>
                <a:cubicBezTo>
                  <a:pt x="516431" y="303719"/>
                  <a:pt x="681963" y="191000"/>
                  <a:pt x="688269" y="191000"/>
                </a:cubicBezTo>
                <a:cubicBezTo>
                  <a:pt x="692998" y="191000"/>
                  <a:pt x="748964" y="243812"/>
                  <a:pt x="813600" y="308449"/>
                </a:cubicBezTo>
                <a:lnTo>
                  <a:pt x="931049" y="425897"/>
                </a:lnTo>
                <a:lnTo>
                  <a:pt x="971249" y="407768"/>
                </a:lnTo>
                <a:cubicBezTo>
                  <a:pt x="993320" y="398309"/>
                  <a:pt x="1036674" y="382544"/>
                  <a:pt x="1066627" y="372297"/>
                </a:cubicBezTo>
                <a:cubicBezTo>
                  <a:pt x="1097369" y="362838"/>
                  <a:pt x="1124169" y="351802"/>
                  <a:pt x="1128110" y="349437"/>
                </a:cubicBezTo>
                <a:cubicBezTo>
                  <a:pt x="1131263" y="346284"/>
                  <a:pt x="1139146" y="271401"/>
                  <a:pt x="1146240" y="182329"/>
                </a:cubicBezTo>
                <a:cubicBezTo>
                  <a:pt x="1153334" y="94045"/>
                  <a:pt x="1161217" y="19162"/>
                  <a:pt x="1164370" y="16009"/>
                </a:cubicBezTo>
                <a:cubicBezTo>
                  <a:pt x="1166734" y="12856"/>
                  <a:pt x="1220335" y="5762"/>
                  <a:pt x="1282607" y="244"/>
                </a:cubicBezTo>
                <a:cubicBezTo>
                  <a:pt x="1374832" y="-8427"/>
                  <a:pt x="1396114" y="-9215"/>
                  <a:pt x="1399267" y="-544"/>
                </a:cubicBezTo>
                <a:cubicBezTo>
                  <a:pt x="1401632" y="4974"/>
                  <a:pt x="1422126" y="78280"/>
                  <a:pt x="1444986" y="161835"/>
                </a:cubicBezTo>
                <a:lnTo>
                  <a:pt x="1485974" y="313178"/>
                </a:lnTo>
                <a:lnTo>
                  <a:pt x="1512775" y="318696"/>
                </a:lnTo>
                <a:cubicBezTo>
                  <a:pt x="1527751" y="321849"/>
                  <a:pt x="1575834" y="330520"/>
                  <a:pt x="1620765" y="338402"/>
                </a:cubicBezTo>
                <a:lnTo>
                  <a:pt x="1701166" y="353379"/>
                </a:lnTo>
                <a:lnTo>
                  <a:pt x="1798120" y="213859"/>
                </a:lnTo>
                <a:cubicBezTo>
                  <a:pt x="1891133" y="79857"/>
                  <a:pt x="1895074" y="75127"/>
                  <a:pt x="1913992" y="83798"/>
                </a:cubicBezTo>
                <a:cubicBezTo>
                  <a:pt x="1925028" y="88528"/>
                  <a:pt x="1973111" y="110599"/>
                  <a:pt x="2021982" y="133458"/>
                </a:cubicBezTo>
                <a:lnTo>
                  <a:pt x="2110266" y="174447"/>
                </a:lnTo>
                <a:lnTo>
                  <a:pt x="2070854" y="322637"/>
                </a:lnTo>
                <a:cubicBezTo>
                  <a:pt x="2049571" y="403826"/>
                  <a:pt x="2029865" y="477922"/>
                  <a:pt x="2027500" y="487381"/>
                </a:cubicBezTo>
                <a:cubicBezTo>
                  <a:pt x="2024347" y="500781"/>
                  <a:pt x="2031441" y="510240"/>
                  <a:pt x="2065336" y="533887"/>
                </a:cubicBezTo>
                <a:cubicBezTo>
                  <a:pt x="2088195" y="550440"/>
                  <a:pt x="2125243" y="581970"/>
                  <a:pt x="2148102" y="603253"/>
                </a:cubicBezTo>
                <a:lnTo>
                  <a:pt x="2189091" y="641877"/>
                </a:lnTo>
                <a:lnTo>
                  <a:pt x="2343587" y="569358"/>
                </a:lnTo>
                <a:cubicBezTo>
                  <a:pt x="2427929" y="529158"/>
                  <a:pt x="2498872" y="497628"/>
                  <a:pt x="2500448" y="499204"/>
                </a:cubicBezTo>
                <a:cubicBezTo>
                  <a:pt x="2511484" y="511816"/>
                  <a:pt x="2624991" y="674983"/>
                  <a:pt x="2627356" y="682078"/>
                </a:cubicBezTo>
                <a:cubicBezTo>
                  <a:pt x="2628932" y="687595"/>
                  <a:pt x="2577696" y="746714"/>
                  <a:pt x="2513848" y="813715"/>
                </a:cubicBezTo>
                <a:cubicBezTo>
                  <a:pt x="2409800" y="921705"/>
                  <a:pt x="2397188" y="937470"/>
                  <a:pt x="2405070" y="951658"/>
                </a:cubicBezTo>
                <a:cubicBezTo>
                  <a:pt x="2409800" y="960329"/>
                  <a:pt x="2426353" y="1004471"/>
                  <a:pt x="2442906" y="1050189"/>
                </a:cubicBezTo>
                <a:lnTo>
                  <a:pt x="2472071" y="1132955"/>
                </a:lnTo>
                <a:lnTo>
                  <a:pt x="2569026" y="1141626"/>
                </a:lnTo>
                <a:cubicBezTo>
                  <a:pt x="2622626" y="1147143"/>
                  <a:pt x="2699086" y="1153449"/>
                  <a:pt x="2738499" y="1156602"/>
                </a:cubicBezTo>
                <a:lnTo>
                  <a:pt x="2810229" y="1162120"/>
                </a:lnTo>
                <a:lnTo>
                  <a:pt x="2819688" y="1257498"/>
                </a:lnTo>
                <a:cubicBezTo>
                  <a:pt x="2824418" y="1310310"/>
                  <a:pt x="2828359" y="1364699"/>
                  <a:pt x="2828359" y="1377311"/>
                </a:cubicBezTo>
                <a:lnTo>
                  <a:pt x="2828359" y="1400959"/>
                </a:lnTo>
                <a:lnTo>
                  <a:pt x="2666768" y="1444312"/>
                </a:lnTo>
                <a:cubicBezTo>
                  <a:pt x="2527248" y="1481360"/>
                  <a:pt x="2504389" y="1489243"/>
                  <a:pt x="2502025" y="1503431"/>
                </a:cubicBezTo>
                <a:cubicBezTo>
                  <a:pt x="2500448" y="1512102"/>
                  <a:pt x="2493354" y="1554667"/>
                  <a:pt x="2487048" y="1598021"/>
                </a:cubicBezTo>
                <a:cubicBezTo>
                  <a:pt x="2479954" y="1641374"/>
                  <a:pt x="2472859" y="1682363"/>
                  <a:pt x="2469706" y="1688669"/>
                </a:cubicBezTo>
                <a:cubicBezTo>
                  <a:pt x="2466553" y="1697340"/>
                  <a:pt x="2504389" y="1727293"/>
                  <a:pt x="2606861" y="1798235"/>
                </a:cubicBezTo>
                <a:lnTo>
                  <a:pt x="2747958" y="1895190"/>
                </a:lnTo>
                <a:lnTo>
                  <a:pt x="2699086" y="2000815"/>
                </a:lnTo>
                <a:cubicBezTo>
                  <a:pt x="2669133" y="2066239"/>
                  <a:pt x="2646274" y="2105652"/>
                  <a:pt x="2639180" y="2106440"/>
                </a:cubicBezTo>
                <a:cubicBezTo>
                  <a:pt x="2632874" y="2106440"/>
                  <a:pt x="2561143" y="2088310"/>
                  <a:pt x="2479954" y="2067027"/>
                </a:cubicBezTo>
                <a:cubicBezTo>
                  <a:pt x="2329399" y="2026827"/>
                  <a:pt x="2308116" y="2022886"/>
                  <a:pt x="2308116" y="2033921"/>
                </a:cubicBezTo>
                <a:cubicBezTo>
                  <a:pt x="2308116" y="2037862"/>
                  <a:pt x="2279739" y="2074910"/>
                  <a:pt x="2245056" y="2117475"/>
                </a:cubicBezTo>
                <a:lnTo>
                  <a:pt x="2181208" y="2193935"/>
                </a:lnTo>
                <a:lnTo>
                  <a:pt x="2248997" y="2337396"/>
                </a:lnTo>
                <a:cubicBezTo>
                  <a:pt x="2286833" y="2416221"/>
                  <a:pt x="2319151" y="2484798"/>
                  <a:pt x="2321516" y="2489528"/>
                </a:cubicBezTo>
                <a:cubicBezTo>
                  <a:pt x="2323093" y="2495046"/>
                  <a:pt x="2281315" y="2529728"/>
                  <a:pt x="2227715" y="2566776"/>
                </a:cubicBezTo>
                <a:lnTo>
                  <a:pt x="2131549" y="2634565"/>
                </a:lnTo>
                <a:lnTo>
                  <a:pt x="2011735" y="2515540"/>
                </a:lnTo>
                <a:lnTo>
                  <a:pt x="1891921" y="2395727"/>
                </a:lnTo>
                <a:lnTo>
                  <a:pt x="1821768" y="2424103"/>
                </a:lnTo>
                <a:cubicBezTo>
                  <a:pt x="1783932" y="2439080"/>
                  <a:pt x="1737425" y="2455633"/>
                  <a:pt x="1720084" y="2460363"/>
                </a:cubicBezTo>
                <a:cubicBezTo>
                  <a:pt x="1682248" y="2470610"/>
                  <a:pt x="1686189" y="2454845"/>
                  <a:pt x="1668848" y="2683437"/>
                </a:cubicBezTo>
                <a:lnTo>
                  <a:pt x="1659389" y="2807191"/>
                </a:lnTo>
                <a:lnTo>
                  <a:pt x="1627071" y="2811921"/>
                </a:lnTo>
                <a:cubicBezTo>
                  <a:pt x="1595541" y="2815862"/>
                  <a:pt x="1437103" y="2831627"/>
                  <a:pt x="1426068" y="2831627"/>
                </a:cubicBezTo>
                <a:cubicBezTo>
                  <a:pt x="1423703" y="2831627"/>
                  <a:pt x="1405573" y="2774085"/>
                  <a:pt x="1386655" y="2703931"/>
                </a:cubicBezTo>
                <a:close/>
              </a:path>
            </a:pathLst>
          </a:custGeom>
          <a:solidFill>
            <a:srgbClr val="E7E6E6">
              <a:alpha val="21176"/>
            </a:srgbClr>
          </a:solidFill>
          <a:ln w="51608" cap="flat">
            <a:solidFill>
              <a:srgbClr val="FFFFFF"/>
            </a:solidFill>
            <a:prstDash val="solid"/>
            <a:round/>
          </a:ln>
        </p:spPr>
        <p:txBody>
          <a:bodyPr rtlCol="0" anchor="ctr"/>
          <a:lstStyle/>
          <a:p>
            <a:endParaRPr lang="it-IT"/>
          </a:p>
        </p:txBody>
      </p:sp>
      <p:sp>
        <p:nvSpPr>
          <p:cNvPr id="7" name="Titolo 1">
            <a:extLst>
              <a:ext uri="{FF2B5EF4-FFF2-40B4-BE49-F238E27FC236}">
                <a16:creationId xmlns:a16="http://schemas.microsoft.com/office/drawing/2014/main" id="{1FC0E646-4ACA-6745-9D34-98783B1B56EA}"/>
              </a:ext>
            </a:extLst>
          </p:cNvPr>
          <p:cNvSpPr>
            <a:spLocks noGrp="1"/>
          </p:cNvSpPr>
          <p:nvPr>
            <p:ph type="title"/>
          </p:nvPr>
        </p:nvSpPr>
        <p:spPr>
          <a:xfrm>
            <a:off x="0" y="0"/>
            <a:ext cx="12192000" cy="579753"/>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pPr algn="ctr"/>
            <a:r>
              <a:rPr lang="it-IT">
                <a:solidFill>
                  <a:schemeClr val="accent4">
                    <a:lumMod val="60000"/>
                    <a:lumOff val="40000"/>
                  </a:schemeClr>
                </a:solidFill>
              </a:rPr>
              <a:t>SOME RESULTS FROM THE MENTIMETER AT FIRST WORKSHOP</a:t>
            </a:r>
            <a:endParaRPr lang="en-US">
              <a:solidFill>
                <a:schemeClr val="accent4">
                  <a:lumMod val="60000"/>
                  <a:lumOff val="40000"/>
                </a:schemeClr>
              </a:solidFill>
            </a:endParaRPr>
          </a:p>
        </p:txBody>
      </p:sp>
      <p:pic>
        <p:nvPicPr>
          <p:cNvPr id="3" name="Immagine 2">
            <a:extLst>
              <a:ext uri="{FF2B5EF4-FFF2-40B4-BE49-F238E27FC236}">
                <a16:creationId xmlns:a16="http://schemas.microsoft.com/office/drawing/2014/main" id="{7DEA7838-0339-F340-C17F-253130292391}"/>
              </a:ext>
            </a:extLst>
          </p:cNvPr>
          <p:cNvPicPr>
            <a:picLocks noChangeAspect="1"/>
          </p:cNvPicPr>
          <p:nvPr/>
        </p:nvPicPr>
        <p:blipFill>
          <a:blip r:embed="rId6"/>
          <a:stretch>
            <a:fillRect/>
          </a:stretch>
        </p:blipFill>
        <p:spPr>
          <a:xfrm>
            <a:off x="1724024" y="790074"/>
            <a:ext cx="8960375" cy="5151846"/>
          </a:xfrm>
          <a:prstGeom prst="rect">
            <a:avLst/>
          </a:prstGeom>
        </p:spPr>
      </p:pic>
      <p:sp>
        <p:nvSpPr>
          <p:cNvPr id="2" name="Rettangolo con angoli arrotondati 1">
            <a:extLst>
              <a:ext uri="{FF2B5EF4-FFF2-40B4-BE49-F238E27FC236}">
                <a16:creationId xmlns:a16="http://schemas.microsoft.com/office/drawing/2014/main" id="{AA96E7C7-4DDF-C994-BB5A-26E41797E07D}"/>
              </a:ext>
            </a:extLst>
          </p:cNvPr>
          <p:cNvSpPr/>
          <p:nvPr/>
        </p:nvSpPr>
        <p:spPr>
          <a:xfrm>
            <a:off x="3657600" y="3682093"/>
            <a:ext cx="1787979" cy="375557"/>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con angoli arrotondati 4">
            <a:extLst>
              <a:ext uri="{FF2B5EF4-FFF2-40B4-BE49-F238E27FC236}">
                <a16:creationId xmlns:a16="http://schemas.microsoft.com/office/drawing/2014/main" id="{3C95E8E6-A9D6-B98E-70C3-4D5E7F225ECF}"/>
              </a:ext>
            </a:extLst>
          </p:cNvPr>
          <p:cNvSpPr/>
          <p:nvPr/>
        </p:nvSpPr>
        <p:spPr>
          <a:xfrm>
            <a:off x="7305773" y="2731542"/>
            <a:ext cx="384956" cy="2113835"/>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con angoli arrotondati 5">
            <a:extLst>
              <a:ext uri="{FF2B5EF4-FFF2-40B4-BE49-F238E27FC236}">
                <a16:creationId xmlns:a16="http://schemas.microsoft.com/office/drawing/2014/main" id="{A5533F65-7367-CE81-BB7D-2D5753D0E493}"/>
              </a:ext>
            </a:extLst>
          </p:cNvPr>
          <p:cNvSpPr/>
          <p:nvPr/>
        </p:nvSpPr>
        <p:spPr>
          <a:xfrm>
            <a:off x="5445579" y="3560763"/>
            <a:ext cx="1643378" cy="898115"/>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Footer Placeholder 4">
            <a:extLst>
              <a:ext uri="{FF2B5EF4-FFF2-40B4-BE49-F238E27FC236}">
                <a16:creationId xmlns:a16="http://schemas.microsoft.com/office/drawing/2014/main" id="{63CAAEA5-69F5-7CEA-8145-DD2A64D3667C}"/>
              </a:ext>
            </a:extLst>
          </p:cNvPr>
          <p:cNvSpPr>
            <a:spLocks noGrp="1"/>
          </p:cNvSpPr>
          <p:nvPr>
            <p:ph type="ftr" sz="quarter" idx="11"/>
          </p:nvPr>
        </p:nvSpPr>
        <p:spPr>
          <a:xfrm>
            <a:off x="4038600" y="6356352"/>
            <a:ext cx="4114800" cy="365125"/>
          </a:xfrm>
        </p:spPr>
        <p:txBody>
          <a:bodyPr/>
          <a:lstStyle/>
          <a:p>
            <a:pPr>
              <a:spcAft>
                <a:spcPts val="600"/>
              </a:spcAft>
            </a:pPr>
            <a:r>
              <a:rPr lang="en-US" dirty="0"/>
              <a:t>4th Workshop on INSPIRE SOIL Geopackage - 13</a:t>
            </a:r>
            <a:r>
              <a:rPr lang="en-US" baseline="30000" dirty="0"/>
              <a:t>th</a:t>
            </a:r>
            <a:r>
              <a:rPr lang="en-US" dirty="0"/>
              <a:t> January 2025</a:t>
            </a:r>
            <a:endParaRPr lang="en-GB" dirty="0"/>
          </a:p>
        </p:txBody>
      </p:sp>
    </p:spTree>
    <p:extLst>
      <p:ext uri="{BB962C8B-B14F-4D97-AF65-F5344CB8AC3E}">
        <p14:creationId xmlns:p14="http://schemas.microsoft.com/office/powerpoint/2010/main" val="181591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785DB-572A-46BF-2012-C27008A6DE8B}"/>
            </a:ext>
          </a:extLst>
        </p:cNvPr>
        <p:cNvGrpSpPr/>
        <p:nvPr/>
      </p:nvGrpSpPr>
      <p:grpSpPr>
        <a:xfrm>
          <a:off x="0" y="0"/>
          <a:ext cx="0" cy="0"/>
          <a:chOff x="0" y="0"/>
          <a:chExt cx="0" cy="0"/>
        </a:xfrm>
      </p:grpSpPr>
      <p:sp>
        <p:nvSpPr>
          <p:cNvPr id="3" name="Titolo 1">
            <a:extLst>
              <a:ext uri="{FF2B5EF4-FFF2-40B4-BE49-F238E27FC236}">
                <a16:creationId xmlns:a16="http://schemas.microsoft.com/office/drawing/2014/main" id="{E154AF99-3346-02DB-4B38-9ACF4F89719A}"/>
              </a:ext>
            </a:extLst>
          </p:cNvPr>
          <p:cNvSpPr txBox="1">
            <a:spLocks/>
          </p:cNvSpPr>
          <p:nvPr/>
        </p:nvSpPr>
        <p:spPr>
          <a:xfrm>
            <a:off x="4152900" y="365125"/>
            <a:ext cx="7200900" cy="1325563"/>
          </a:xfrm>
          <a:prstGeom prst="rect">
            <a:avLst/>
          </a:prstGeom>
        </p:spPr>
        <p:txBody>
          <a:bodyPr/>
          <a:lstStyle>
            <a:lvl1pPr algn="l" defTabSz="514350" rtl="0" eaLnBrk="1" latinLnBrk="0" hangingPunct="1">
              <a:lnSpc>
                <a:spcPct val="90000"/>
              </a:lnSpc>
              <a:spcBef>
                <a:spcPct val="0"/>
              </a:spcBef>
              <a:buNone/>
              <a:defRPr sz="2475" kern="1200">
                <a:solidFill>
                  <a:srgbClr val="30B2C2"/>
                </a:solidFill>
                <a:latin typeface="Verdana" panose="020B0604030504040204" pitchFamily="34" charset="0"/>
                <a:ea typeface="Verdana" panose="020B0604030504040204" pitchFamily="34" charset="0"/>
                <a:cs typeface="+mj-cs"/>
              </a:defRPr>
            </a:lvl1pPr>
          </a:lstStyle>
          <a:p>
            <a:r>
              <a:rPr lang="it-IT" sz="2800" b="1" dirty="0" err="1">
                <a:solidFill>
                  <a:schemeClr val="accent5">
                    <a:lumMod val="50000"/>
                  </a:schemeClr>
                </a:solidFill>
              </a:rPr>
              <a:t>Related</a:t>
            </a:r>
            <a:r>
              <a:rPr lang="it-IT" sz="2800" b="1" dirty="0">
                <a:solidFill>
                  <a:schemeClr val="accent5">
                    <a:lumMod val="50000"/>
                  </a:schemeClr>
                </a:solidFill>
              </a:rPr>
              <a:t> party</a:t>
            </a:r>
            <a:endParaRPr lang="it-IT" dirty="0"/>
          </a:p>
        </p:txBody>
      </p:sp>
      <p:pic>
        <p:nvPicPr>
          <p:cNvPr id="4" name="Immagine 3">
            <a:extLst>
              <a:ext uri="{FF2B5EF4-FFF2-40B4-BE49-F238E27FC236}">
                <a16:creationId xmlns:a16="http://schemas.microsoft.com/office/drawing/2014/main" id="{A1C0F098-DD31-46B3-1A4F-BA1894D7919D}"/>
              </a:ext>
            </a:extLst>
          </p:cNvPr>
          <p:cNvPicPr>
            <a:picLocks noChangeAspect="1"/>
          </p:cNvPicPr>
          <p:nvPr/>
        </p:nvPicPr>
        <p:blipFill>
          <a:blip r:embed="rId2"/>
          <a:stretch>
            <a:fillRect/>
          </a:stretch>
        </p:blipFill>
        <p:spPr>
          <a:xfrm>
            <a:off x="0" y="893272"/>
            <a:ext cx="5676691" cy="5283084"/>
          </a:xfrm>
          <a:prstGeom prst="rect">
            <a:avLst/>
          </a:prstGeom>
        </p:spPr>
      </p:pic>
      <p:pic>
        <p:nvPicPr>
          <p:cNvPr id="6" name="Immagine 5">
            <a:extLst>
              <a:ext uri="{FF2B5EF4-FFF2-40B4-BE49-F238E27FC236}">
                <a16:creationId xmlns:a16="http://schemas.microsoft.com/office/drawing/2014/main" id="{0BC512DE-40C5-C444-2432-C685432F9BAA}"/>
              </a:ext>
            </a:extLst>
          </p:cNvPr>
          <p:cNvPicPr>
            <a:picLocks noChangeAspect="1"/>
          </p:cNvPicPr>
          <p:nvPr/>
        </p:nvPicPr>
        <p:blipFill>
          <a:blip r:embed="rId3"/>
          <a:srcRect b="7527"/>
          <a:stretch/>
        </p:blipFill>
        <p:spPr>
          <a:xfrm>
            <a:off x="6515311" y="1037785"/>
            <a:ext cx="5000625" cy="2941872"/>
          </a:xfrm>
          <a:prstGeom prst="rect">
            <a:avLst/>
          </a:prstGeom>
        </p:spPr>
      </p:pic>
      <p:sp>
        <p:nvSpPr>
          <p:cNvPr id="7" name="Rettangolo con angoli arrotondati 6">
            <a:extLst>
              <a:ext uri="{FF2B5EF4-FFF2-40B4-BE49-F238E27FC236}">
                <a16:creationId xmlns:a16="http://schemas.microsoft.com/office/drawing/2014/main" id="{D38CCEDC-1C8C-76ED-BC93-75DAD39368C8}"/>
              </a:ext>
            </a:extLst>
          </p:cNvPr>
          <p:cNvSpPr/>
          <p:nvPr/>
        </p:nvSpPr>
        <p:spPr>
          <a:xfrm>
            <a:off x="8503294" y="3142612"/>
            <a:ext cx="1430415" cy="262041"/>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8" name="Connettore 2 7">
            <a:extLst>
              <a:ext uri="{FF2B5EF4-FFF2-40B4-BE49-F238E27FC236}">
                <a16:creationId xmlns:a16="http://schemas.microsoft.com/office/drawing/2014/main" id="{7FCA826E-8A5C-493F-5902-28B552A94FF4}"/>
              </a:ext>
            </a:extLst>
          </p:cNvPr>
          <p:cNvCxnSpPr>
            <a:cxnSpLocks/>
            <a:stCxn id="7" idx="1"/>
          </p:cNvCxnSpPr>
          <p:nvPr/>
        </p:nvCxnSpPr>
        <p:spPr>
          <a:xfrm flipH="1" flipV="1">
            <a:off x="3374967" y="2369127"/>
            <a:ext cx="5128327" cy="9045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Immagine 13">
            <a:extLst>
              <a:ext uri="{FF2B5EF4-FFF2-40B4-BE49-F238E27FC236}">
                <a16:creationId xmlns:a16="http://schemas.microsoft.com/office/drawing/2014/main" id="{7C111D85-6508-4AEE-FEF2-CB8A8BE57454}"/>
              </a:ext>
            </a:extLst>
          </p:cNvPr>
          <p:cNvPicPr>
            <a:picLocks noChangeAspect="1"/>
          </p:cNvPicPr>
          <p:nvPr/>
        </p:nvPicPr>
        <p:blipFill>
          <a:blip r:embed="rId4"/>
          <a:srcRect b="17202"/>
          <a:stretch/>
        </p:blipFill>
        <p:spPr>
          <a:xfrm>
            <a:off x="5839247" y="3979657"/>
            <a:ext cx="4162425" cy="2720860"/>
          </a:xfrm>
          <a:prstGeom prst="rect">
            <a:avLst/>
          </a:prstGeom>
        </p:spPr>
      </p:pic>
      <p:sp>
        <p:nvSpPr>
          <p:cNvPr id="15" name="Rettangolo con angoli arrotondati 14">
            <a:extLst>
              <a:ext uri="{FF2B5EF4-FFF2-40B4-BE49-F238E27FC236}">
                <a16:creationId xmlns:a16="http://schemas.microsoft.com/office/drawing/2014/main" id="{F7DD034F-73FD-E638-BD70-13E78CA4C364}"/>
              </a:ext>
            </a:extLst>
          </p:cNvPr>
          <p:cNvSpPr/>
          <p:nvPr/>
        </p:nvSpPr>
        <p:spPr>
          <a:xfrm>
            <a:off x="6007907" y="4533468"/>
            <a:ext cx="3813397" cy="262041"/>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6" name="Connettore 2 15">
            <a:extLst>
              <a:ext uri="{FF2B5EF4-FFF2-40B4-BE49-F238E27FC236}">
                <a16:creationId xmlns:a16="http://schemas.microsoft.com/office/drawing/2014/main" id="{27DFC994-2C95-E9C0-7DCF-42A76A84DADC}"/>
              </a:ext>
            </a:extLst>
          </p:cNvPr>
          <p:cNvCxnSpPr>
            <a:cxnSpLocks/>
            <a:stCxn id="15" idx="1"/>
          </p:cNvCxnSpPr>
          <p:nvPr/>
        </p:nvCxnSpPr>
        <p:spPr>
          <a:xfrm flipH="1" flipV="1">
            <a:off x="3374967" y="2635135"/>
            <a:ext cx="2632940" cy="20293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ttangolo con angoli arrotondati 19">
            <a:extLst>
              <a:ext uri="{FF2B5EF4-FFF2-40B4-BE49-F238E27FC236}">
                <a16:creationId xmlns:a16="http://schemas.microsoft.com/office/drawing/2014/main" id="{4CD0319B-5FFE-7304-7C33-0DCCEC03FBB6}"/>
              </a:ext>
            </a:extLst>
          </p:cNvPr>
          <p:cNvSpPr/>
          <p:nvPr/>
        </p:nvSpPr>
        <p:spPr>
          <a:xfrm>
            <a:off x="5998968" y="4802449"/>
            <a:ext cx="2026787" cy="262041"/>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1" name="Connettore 2 20">
            <a:extLst>
              <a:ext uri="{FF2B5EF4-FFF2-40B4-BE49-F238E27FC236}">
                <a16:creationId xmlns:a16="http://schemas.microsoft.com/office/drawing/2014/main" id="{67B73526-8119-3FD2-768D-9DE16D1B449B}"/>
              </a:ext>
            </a:extLst>
          </p:cNvPr>
          <p:cNvCxnSpPr>
            <a:cxnSpLocks/>
            <a:stCxn id="20" idx="1"/>
          </p:cNvCxnSpPr>
          <p:nvPr/>
        </p:nvCxnSpPr>
        <p:spPr>
          <a:xfrm flipH="1" flipV="1">
            <a:off x="3374967" y="2842953"/>
            <a:ext cx="2624001" cy="20905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ttangolo con angoli arrotondati 23">
            <a:extLst>
              <a:ext uri="{FF2B5EF4-FFF2-40B4-BE49-F238E27FC236}">
                <a16:creationId xmlns:a16="http://schemas.microsoft.com/office/drawing/2014/main" id="{48D8261A-B5EE-9961-E4E7-ABC96A4BF0F1}"/>
              </a:ext>
            </a:extLst>
          </p:cNvPr>
          <p:cNvSpPr/>
          <p:nvPr/>
        </p:nvSpPr>
        <p:spPr>
          <a:xfrm>
            <a:off x="5998968" y="5061615"/>
            <a:ext cx="2143165" cy="879330"/>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5" name="Connettore 2 24">
            <a:extLst>
              <a:ext uri="{FF2B5EF4-FFF2-40B4-BE49-F238E27FC236}">
                <a16:creationId xmlns:a16="http://schemas.microsoft.com/office/drawing/2014/main" id="{3423EDC6-08D0-FA9D-9113-E7307A782D02}"/>
              </a:ext>
            </a:extLst>
          </p:cNvPr>
          <p:cNvCxnSpPr>
            <a:cxnSpLocks/>
            <a:stCxn id="24" idx="1"/>
          </p:cNvCxnSpPr>
          <p:nvPr/>
        </p:nvCxnSpPr>
        <p:spPr>
          <a:xfrm flipH="1" flipV="1">
            <a:off x="3707476" y="3730253"/>
            <a:ext cx="2291492" cy="17710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ttangolo con angoli arrotondati 33">
            <a:extLst>
              <a:ext uri="{FF2B5EF4-FFF2-40B4-BE49-F238E27FC236}">
                <a16:creationId xmlns:a16="http://schemas.microsoft.com/office/drawing/2014/main" id="{90CE8FFD-8592-845A-C07A-EB24FA338EF5}"/>
              </a:ext>
            </a:extLst>
          </p:cNvPr>
          <p:cNvSpPr/>
          <p:nvPr/>
        </p:nvSpPr>
        <p:spPr>
          <a:xfrm>
            <a:off x="6600568" y="5940945"/>
            <a:ext cx="1541565" cy="262041"/>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5" name="Connettore 2 34">
            <a:extLst>
              <a:ext uri="{FF2B5EF4-FFF2-40B4-BE49-F238E27FC236}">
                <a16:creationId xmlns:a16="http://schemas.microsoft.com/office/drawing/2014/main" id="{E4DDA7A9-375D-70BF-5FF5-AE708B7E6AC9}"/>
              </a:ext>
            </a:extLst>
          </p:cNvPr>
          <p:cNvCxnSpPr>
            <a:cxnSpLocks/>
            <a:stCxn id="34" idx="1"/>
          </p:cNvCxnSpPr>
          <p:nvPr/>
        </p:nvCxnSpPr>
        <p:spPr>
          <a:xfrm flipH="1" flipV="1">
            <a:off x="3738898" y="4265554"/>
            <a:ext cx="2830248" cy="18064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9" name="Immagine 38">
            <a:extLst>
              <a:ext uri="{FF2B5EF4-FFF2-40B4-BE49-F238E27FC236}">
                <a16:creationId xmlns:a16="http://schemas.microsoft.com/office/drawing/2014/main" id="{9EA33003-6563-2E87-4083-5A7DD1149BB7}"/>
              </a:ext>
            </a:extLst>
          </p:cNvPr>
          <p:cNvPicPr>
            <a:picLocks noChangeAspect="1"/>
          </p:cNvPicPr>
          <p:nvPr/>
        </p:nvPicPr>
        <p:blipFill>
          <a:blip r:embed="rId5"/>
          <a:stretch>
            <a:fillRect/>
          </a:stretch>
        </p:blipFill>
        <p:spPr>
          <a:xfrm>
            <a:off x="8705850" y="-5715"/>
            <a:ext cx="3486150" cy="1038225"/>
          </a:xfrm>
          <a:prstGeom prst="rect">
            <a:avLst/>
          </a:prstGeom>
        </p:spPr>
      </p:pic>
      <p:sp>
        <p:nvSpPr>
          <p:cNvPr id="41" name="Rettangolo con angoli arrotondati 40">
            <a:extLst>
              <a:ext uri="{FF2B5EF4-FFF2-40B4-BE49-F238E27FC236}">
                <a16:creationId xmlns:a16="http://schemas.microsoft.com/office/drawing/2014/main" id="{DA986A88-739E-AB34-EE9A-A16CB9DA5994}"/>
              </a:ext>
            </a:extLst>
          </p:cNvPr>
          <p:cNvSpPr/>
          <p:nvPr/>
        </p:nvSpPr>
        <p:spPr>
          <a:xfrm>
            <a:off x="10452899" y="48685"/>
            <a:ext cx="1292986" cy="262041"/>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2" name="Connettore 2 41">
            <a:extLst>
              <a:ext uri="{FF2B5EF4-FFF2-40B4-BE49-F238E27FC236}">
                <a16:creationId xmlns:a16="http://schemas.microsoft.com/office/drawing/2014/main" id="{F84A48DD-21FD-7584-5F1F-877C3E54A05F}"/>
              </a:ext>
            </a:extLst>
          </p:cNvPr>
          <p:cNvCxnSpPr>
            <a:cxnSpLocks/>
            <a:stCxn id="41" idx="1"/>
          </p:cNvCxnSpPr>
          <p:nvPr/>
        </p:nvCxnSpPr>
        <p:spPr>
          <a:xfrm flipH="1">
            <a:off x="3707476" y="179706"/>
            <a:ext cx="6745423" cy="50617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5533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5847E-CCE3-6D4F-8CCB-F3E6A5B12E30}"/>
            </a:ext>
          </a:extLst>
        </p:cNvPr>
        <p:cNvGrpSpPr/>
        <p:nvPr/>
      </p:nvGrpSpPr>
      <p:grpSpPr>
        <a:xfrm>
          <a:off x="0" y="0"/>
          <a:ext cx="0" cy="0"/>
          <a:chOff x="0" y="0"/>
          <a:chExt cx="0" cy="0"/>
        </a:xfrm>
      </p:grpSpPr>
      <p:sp>
        <p:nvSpPr>
          <p:cNvPr id="3" name="Titolo 1">
            <a:extLst>
              <a:ext uri="{FF2B5EF4-FFF2-40B4-BE49-F238E27FC236}">
                <a16:creationId xmlns:a16="http://schemas.microsoft.com/office/drawing/2014/main" id="{D27ACDDF-AB1D-4D30-F353-12F9D343DE4F}"/>
              </a:ext>
            </a:extLst>
          </p:cNvPr>
          <p:cNvSpPr txBox="1">
            <a:spLocks/>
          </p:cNvSpPr>
          <p:nvPr/>
        </p:nvSpPr>
        <p:spPr>
          <a:xfrm>
            <a:off x="4152900" y="365125"/>
            <a:ext cx="7200900" cy="1325563"/>
          </a:xfrm>
          <a:prstGeom prst="rect">
            <a:avLst/>
          </a:prstGeom>
        </p:spPr>
        <p:txBody>
          <a:bodyPr/>
          <a:lstStyle>
            <a:lvl1pPr algn="l" defTabSz="514350" rtl="0" eaLnBrk="1" latinLnBrk="0" hangingPunct="1">
              <a:lnSpc>
                <a:spcPct val="90000"/>
              </a:lnSpc>
              <a:spcBef>
                <a:spcPct val="0"/>
              </a:spcBef>
              <a:buNone/>
              <a:defRPr sz="2475" kern="1200">
                <a:solidFill>
                  <a:srgbClr val="30B2C2"/>
                </a:solidFill>
                <a:latin typeface="Verdana" panose="020B0604030504040204" pitchFamily="34" charset="0"/>
                <a:ea typeface="Verdana" panose="020B0604030504040204" pitchFamily="34" charset="0"/>
                <a:cs typeface="+mj-cs"/>
              </a:defRPr>
            </a:lvl1pPr>
          </a:lstStyle>
          <a:p>
            <a:r>
              <a:rPr lang="it-IT" sz="2800" b="1" dirty="0" err="1">
                <a:solidFill>
                  <a:schemeClr val="accent5">
                    <a:lumMod val="50000"/>
                  </a:schemeClr>
                </a:solidFill>
              </a:rPr>
              <a:t>Process</a:t>
            </a:r>
            <a:endParaRPr lang="it-IT" dirty="0"/>
          </a:p>
        </p:txBody>
      </p:sp>
      <p:pic>
        <p:nvPicPr>
          <p:cNvPr id="4" name="Immagine 3">
            <a:extLst>
              <a:ext uri="{FF2B5EF4-FFF2-40B4-BE49-F238E27FC236}">
                <a16:creationId xmlns:a16="http://schemas.microsoft.com/office/drawing/2014/main" id="{81E5AE8B-E616-F0C3-6DE5-EFD67D30BD78}"/>
              </a:ext>
            </a:extLst>
          </p:cNvPr>
          <p:cNvPicPr>
            <a:picLocks noChangeAspect="1"/>
          </p:cNvPicPr>
          <p:nvPr/>
        </p:nvPicPr>
        <p:blipFill>
          <a:blip r:embed="rId2"/>
          <a:stretch>
            <a:fillRect/>
          </a:stretch>
        </p:blipFill>
        <p:spPr>
          <a:xfrm>
            <a:off x="60008" y="873125"/>
            <a:ext cx="5850342" cy="5285914"/>
          </a:xfrm>
          <a:prstGeom prst="rect">
            <a:avLst/>
          </a:prstGeom>
        </p:spPr>
      </p:pic>
      <p:pic>
        <p:nvPicPr>
          <p:cNvPr id="6" name="Immagine 5">
            <a:extLst>
              <a:ext uri="{FF2B5EF4-FFF2-40B4-BE49-F238E27FC236}">
                <a16:creationId xmlns:a16="http://schemas.microsoft.com/office/drawing/2014/main" id="{23B86ADB-E949-E809-29FB-E3385A9C330C}"/>
              </a:ext>
            </a:extLst>
          </p:cNvPr>
          <p:cNvPicPr>
            <a:picLocks noChangeAspect="1"/>
          </p:cNvPicPr>
          <p:nvPr/>
        </p:nvPicPr>
        <p:blipFill>
          <a:blip r:embed="rId3"/>
          <a:stretch>
            <a:fillRect/>
          </a:stretch>
        </p:blipFill>
        <p:spPr>
          <a:xfrm>
            <a:off x="6352222" y="119668"/>
            <a:ext cx="5705475" cy="4324350"/>
          </a:xfrm>
          <a:prstGeom prst="rect">
            <a:avLst/>
          </a:prstGeom>
        </p:spPr>
      </p:pic>
      <p:sp>
        <p:nvSpPr>
          <p:cNvPr id="7" name="Rettangolo con angoli arrotondati 6">
            <a:extLst>
              <a:ext uri="{FF2B5EF4-FFF2-40B4-BE49-F238E27FC236}">
                <a16:creationId xmlns:a16="http://schemas.microsoft.com/office/drawing/2014/main" id="{D3C4794A-9992-DBAB-115B-805FAE4A5EB9}"/>
              </a:ext>
            </a:extLst>
          </p:cNvPr>
          <p:cNvSpPr/>
          <p:nvPr/>
        </p:nvSpPr>
        <p:spPr>
          <a:xfrm>
            <a:off x="10764711" y="1649166"/>
            <a:ext cx="1130802" cy="187947"/>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8" name="Connettore 2 7">
            <a:extLst>
              <a:ext uri="{FF2B5EF4-FFF2-40B4-BE49-F238E27FC236}">
                <a16:creationId xmlns:a16="http://schemas.microsoft.com/office/drawing/2014/main" id="{59A1D333-AEA6-8C31-E61A-D051C2525B4D}"/>
              </a:ext>
            </a:extLst>
          </p:cNvPr>
          <p:cNvCxnSpPr>
            <a:cxnSpLocks/>
          </p:cNvCxnSpPr>
          <p:nvPr/>
        </p:nvCxnSpPr>
        <p:spPr>
          <a:xfrm flipH="1">
            <a:off x="3416531" y="1753985"/>
            <a:ext cx="7348180" cy="6234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3E2D7F12-BE4D-09E5-8285-FF5383001D40}"/>
              </a:ext>
            </a:extLst>
          </p:cNvPr>
          <p:cNvPicPr>
            <a:picLocks noChangeAspect="1"/>
          </p:cNvPicPr>
          <p:nvPr/>
        </p:nvPicPr>
        <p:blipFill>
          <a:blip r:embed="rId4"/>
          <a:stretch>
            <a:fillRect/>
          </a:stretch>
        </p:blipFill>
        <p:spPr>
          <a:xfrm>
            <a:off x="2419004" y="4914795"/>
            <a:ext cx="9638693" cy="3647073"/>
          </a:xfrm>
          <a:prstGeom prst="rect">
            <a:avLst/>
          </a:prstGeom>
        </p:spPr>
      </p:pic>
      <p:sp>
        <p:nvSpPr>
          <p:cNvPr id="13" name="Rettangolo con angoli arrotondati 12">
            <a:extLst>
              <a:ext uri="{FF2B5EF4-FFF2-40B4-BE49-F238E27FC236}">
                <a16:creationId xmlns:a16="http://schemas.microsoft.com/office/drawing/2014/main" id="{57E637C0-095D-5646-BEDA-DF2BBD426A49}"/>
              </a:ext>
            </a:extLst>
          </p:cNvPr>
          <p:cNvSpPr/>
          <p:nvPr/>
        </p:nvSpPr>
        <p:spPr>
          <a:xfrm>
            <a:off x="4119649" y="5001966"/>
            <a:ext cx="2846416" cy="201801"/>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4" name="Connettore 2 13">
            <a:extLst>
              <a:ext uri="{FF2B5EF4-FFF2-40B4-BE49-F238E27FC236}">
                <a16:creationId xmlns:a16="http://schemas.microsoft.com/office/drawing/2014/main" id="{984C943F-E9FD-CC5C-8755-46E030EE1957}"/>
              </a:ext>
            </a:extLst>
          </p:cNvPr>
          <p:cNvCxnSpPr>
            <a:cxnSpLocks/>
            <a:stCxn id="13" idx="1"/>
          </p:cNvCxnSpPr>
          <p:nvPr/>
        </p:nvCxnSpPr>
        <p:spPr>
          <a:xfrm flipH="1" flipV="1">
            <a:off x="3416531" y="2599137"/>
            <a:ext cx="703118" cy="25037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DA7E97DE-A624-C1EF-096F-6C539BB3049B}"/>
              </a:ext>
            </a:extLst>
          </p:cNvPr>
          <p:cNvCxnSpPr>
            <a:cxnSpLocks/>
            <a:stCxn id="20" idx="1"/>
          </p:cNvCxnSpPr>
          <p:nvPr/>
        </p:nvCxnSpPr>
        <p:spPr>
          <a:xfrm flipV="1">
            <a:off x="3166456" y="3557847"/>
            <a:ext cx="175260" cy="25635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ttangolo con angoli arrotondati 19">
            <a:extLst>
              <a:ext uri="{FF2B5EF4-FFF2-40B4-BE49-F238E27FC236}">
                <a16:creationId xmlns:a16="http://schemas.microsoft.com/office/drawing/2014/main" id="{E14B8765-6B6F-2E6B-F04C-C892AC16FA17}"/>
              </a:ext>
            </a:extLst>
          </p:cNvPr>
          <p:cNvSpPr/>
          <p:nvPr/>
        </p:nvSpPr>
        <p:spPr>
          <a:xfrm>
            <a:off x="3166456" y="6020535"/>
            <a:ext cx="2846416" cy="201801"/>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AE44477C-DD36-E11B-0810-87E260ACE187}"/>
              </a:ext>
            </a:extLst>
          </p:cNvPr>
          <p:cNvSpPr txBox="1"/>
          <p:nvPr/>
        </p:nvSpPr>
        <p:spPr>
          <a:xfrm>
            <a:off x="3341716" y="3617706"/>
            <a:ext cx="2352502" cy="338554"/>
          </a:xfrm>
          <a:prstGeom prst="rect">
            <a:avLst/>
          </a:prstGeom>
          <a:noFill/>
        </p:spPr>
        <p:txBody>
          <a:bodyPr wrap="square">
            <a:spAutoFit/>
          </a:bodyPr>
          <a:lstStyle/>
          <a:p>
            <a:r>
              <a:rPr lang="it-IT" sz="1600" b="0" i="0" u="none" strike="noStrike" dirty="0" err="1">
                <a:solidFill>
                  <a:srgbClr val="FF0000"/>
                </a:solidFill>
                <a:effectLst/>
                <a:latin typeface="Aptos Narrow" panose="020B0004020202020204" pitchFamily="34" charset="0"/>
              </a:rPr>
              <a:t>Laboratory</a:t>
            </a:r>
            <a:r>
              <a:rPr lang="it-IT" sz="1600" b="0" i="0" u="none" strike="noStrike" dirty="0">
                <a:solidFill>
                  <a:srgbClr val="FF0000"/>
                </a:solidFill>
                <a:effectLst/>
                <a:latin typeface="Aptos Narrow" panose="020B0004020202020204" pitchFamily="34" charset="0"/>
              </a:rPr>
              <a:t> </a:t>
            </a:r>
            <a:r>
              <a:rPr lang="it-IT" sz="1600" b="0" i="0" u="none" strike="noStrike" dirty="0" err="1">
                <a:solidFill>
                  <a:srgbClr val="FF0000"/>
                </a:solidFill>
                <a:effectLst/>
                <a:latin typeface="Aptos Narrow" panose="020B0004020202020204" pitchFamily="34" charset="0"/>
              </a:rPr>
              <a:t>determination</a:t>
            </a:r>
            <a:r>
              <a:rPr lang="it-IT" sz="1600" dirty="0">
                <a:solidFill>
                  <a:srgbClr val="FF0000"/>
                </a:solidFill>
              </a:rPr>
              <a:t> </a:t>
            </a:r>
          </a:p>
        </p:txBody>
      </p:sp>
      <p:sp>
        <p:nvSpPr>
          <p:cNvPr id="24" name="CasellaDiTesto 23">
            <a:extLst>
              <a:ext uri="{FF2B5EF4-FFF2-40B4-BE49-F238E27FC236}">
                <a16:creationId xmlns:a16="http://schemas.microsoft.com/office/drawing/2014/main" id="{734D1A4E-8216-C870-3D70-3964825A841C}"/>
              </a:ext>
            </a:extLst>
          </p:cNvPr>
          <p:cNvSpPr txBox="1"/>
          <p:nvPr/>
        </p:nvSpPr>
        <p:spPr>
          <a:xfrm>
            <a:off x="5187142" y="2713698"/>
            <a:ext cx="507076" cy="338554"/>
          </a:xfrm>
          <a:prstGeom prst="rect">
            <a:avLst/>
          </a:prstGeom>
          <a:noFill/>
        </p:spPr>
        <p:txBody>
          <a:bodyPr wrap="square">
            <a:spAutoFit/>
          </a:bodyPr>
          <a:lstStyle/>
          <a:p>
            <a:r>
              <a:rPr lang="it-IT" sz="1600" b="0" i="0" u="none" strike="noStrike" dirty="0">
                <a:solidFill>
                  <a:srgbClr val="FF0000"/>
                </a:solidFill>
                <a:effectLst/>
                <a:latin typeface="Aptos Narrow" panose="020B0004020202020204" pitchFamily="34" charset="0"/>
              </a:rPr>
              <a:t>1</a:t>
            </a:r>
            <a:endParaRPr lang="it-IT" sz="1600" dirty="0">
              <a:solidFill>
                <a:srgbClr val="FF0000"/>
              </a:solidFill>
            </a:endParaRPr>
          </a:p>
        </p:txBody>
      </p:sp>
    </p:spTree>
    <p:extLst>
      <p:ext uri="{BB962C8B-B14F-4D97-AF65-F5344CB8AC3E}">
        <p14:creationId xmlns:p14="http://schemas.microsoft.com/office/powerpoint/2010/main" val="42881643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BCAAA-BD07-22A3-AF58-C55E8EC1CDE4}"/>
            </a:ext>
          </a:extLst>
        </p:cNvPr>
        <p:cNvGrpSpPr/>
        <p:nvPr/>
      </p:nvGrpSpPr>
      <p:grpSpPr>
        <a:xfrm>
          <a:off x="0" y="0"/>
          <a:ext cx="0" cy="0"/>
          <a:chOff x="0" y="0"/>
          <a:chExt cx="0" cy="0"/>
        </a:xfrm>
      </p:grpSpPr>
      <p:pic>
        <p:nvPicPr>
          <p:cNvPr id="5" name="Immagine 4">
            <a:extLst>
              <a:ext uri="{FF2B5EF4-FFF2-40B4-BE49-F238E27FC236}">
                <a16:creationId xmlns:a16="http://schemas.microsoft.com/office/drawing/2014/main" id="{7718C31C-BC5D-6B19-ABEC-67481374C5F6}"/>
              </a:ext>
            </a:extLst>
          </p:cNvPr>
          <p:cNvPicPr>
            <a:picLocks noChangeAspect="1"/>
          </p:cNvPicPr>
          <p:nvPr/>
        </p:nvPicPr>
        <p:blipFill>
          <a:blip r:embed="rId3"/>
          <a:srcRect b="44993"/>
          <a:stretch/>
        </p:blipFill>
        <p:spPr>
          <a:xfrm>
            <a:off x="5054755" y="931768"/>
            <a:ext cx="9638693" cy="2006165"/>
          </a:xfrm>
          <a:prstGeom prst="rect">
            <a:avLst/>
          </a:prstGeom>
        </p:spPr>
      </p:pic>
      <p:sp>
        <p:nvSpPr>
          <p:cNvPr id="3" name="Titolo 1">
            <a:extLst>
              <a:ext uri="{FF2B5EF4-FFF2-40B4-BE49-F238E27FC236}">
                <a16:creationId xmlns:a16="http://schemas.microsoft.com/office/drawing/2014/main" id="{846ECF9C-4190-4095-8727-D1F4C3A454A5}"/>
              </a:ext>
            </a:extLst>
          </p:cNvPr>
          <p:cNvSpPr txBox="1">
            <a:spLocks/>
          </p:cNvSpPr>
          <p:nvPr/>
        </p:nvSpPr>
        <p:spPr>
          <a:xfrm>
            <a:off x="4152900" y="365125"/>
            <a:ext cx="7200900" cy="1325563"/>
          </a:xfrm>
          <a:prstGeom prst="rect">
            <a:avLst/>
          </a:prstGeom>
        </p:spPr>
        <p:txBody>
          <a:bodyPr/>
          <a:lstStyle>
            <a:lvl1pPr algn="l" defTabSz="514350" rtl="0" eaLnBrk="1" latinLnBrk="0" hangingPunct="1">
              <a:lnSpc>
                <a:spcPct val="90000"/>
              </a:lnSpc>
              <a:spcBef>
                <a:spcPct val="0"/>
              </a:spcBef>
              <a:buNone/>
              <a:defRPr sz="2475" kern="1200">
                <a:solidFill>
                  <a:srgbClr val="30B2C2"/>
                </a:solidFill>
                <a:latin typeface="Verdana" panose="020B0604030504040204" pitchFamily="34" charset="0"/>
                <a:ea typeface="Verdana" panose="020B0604030504040204" pitchFamily="34" charset="0"/>
                <a:cs typeface="+mj-cs"/>
              </a:defRPr>
            </a:lvl1pPr>
          </a:lstStyle>
          <a:p>
            <a:r>
              <a:rPr lang="it-IT" sz="2800" b="1" dirty="0" err="1">
                <a:solidFill>
                  <a:schemeClr val="accent5">
                    <a:lumMod val="50000"/>
                  </a:schemeClr>
                </a:solidFill>
              </a:rPr>
              <a:t>Codelist</a:t>
            </a:r>
            <a:endParaRPr lang="it-IT" dirty="0"/>
          </a:p>
        </p:txBody>
      </p:sp>
      <p:pic>
        <p:nvPicPr>
          <p:cNvPr id="4" name="Immagine 3">
            <a:extLst>
              <a:ext uri="{FF2B5EF4-FFF2-40B4-BE49-F238E27FC236}">
                <a16:creationId xmlns:a16="http://schemas.microsoft.com/office/drawing/2014/main" id="{DC346B5C-4776-34CB-199E-6FF6F8BB9C77}"/>
              </a:ext>
            </a:extLst>
          </p:cNvPr>
          <p:cNvPicPr>
            <a:picLocks noChangeAspect="1"/>
          </p:cNvPicPr>
          <p:nvPr/>
        </p:nvPicPr>
        <p:blipFill>
          <a:blip r:embed="rId4"/>
          <a:stretch>
            <a:fillRect/>
          </a:stretch>
        </p:blipFill>
        <p:spPr>
          <a:xfrm>
            <a:off x="0" y="2571663"/>
            <a:ext cx="5753100" cy="3609975"/>
          </a:xfrm>
          <a:prstGeom prst="rect">
            <a:avLst/>
          </a:prstGeom>
        </p:spPr>
      </p:pic>
      <p:sp>
        <p:nvSpPr>
          <p:cNvPr id="6" name="Rettangolo con angoli arrotondati 5">
            <a:extLst>
              <a:ext uri="{FF2B5EF4-FFF2-40B4-BE49-F238E27FC236}">
                <a16:creationId xmlns:a16="http://schemas.microsoft.com/office/drawing/2014/main" id="{35F891A5-44E7-50AF-85CC-14BDEF4AD940}"/>
              </a:ext>
            </a:extLst>
          </p:cNvPr>
          <p:cNvSpPr/>
          <p:nvPr/>
        </p:nvSpPr>
        <p:spPr>
          <a:xfrm>
            <a:off x="6735849" y="1030730"/>
            <a:ext cx="5519806" cy="180004"/>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2 6">
            <a:extLst>
              <a:ext uri="{FF2B5EF4-FFF2-40B4-BE49-F238E27FC236}">
                <a16:creationId xmlns:a16="http://schemas.microsoft.com/office/drawing/2014/main" id="{F43A2297-81D0-D6C1-91E4-BDEFD41B0972}"/>
              </a:ext>
            </a:extLst>
          </p:cNvPr>
          <p:cNvCxnSpPr>
            <a:cxnSpLocks/>
            <a:stCxn id="6" idx="1"/>
          </p:cNvCxnSpPr>
          <p:nvPr/>
        </p:nvCxnSpPr>
        <p:spPr>
          <a:xfrm flipH="1">
            <a:off x="3556000" y="1120732"/>
            <a:ext cx="3179849" cy="2587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ttangolo con angoli arrotondati 9">
            <a:extLst>
              <a:ext uri="{FF2B5EF4-FFF2-40B4-BE49-F238E27FC236}">
                <a16:creationId xmlns:a16="http://schemas.microsoft.com/office/drawing/2014/main" id="{B9D4E435-E169-B19C-DE96-52AADC3EC406}"/>
              </a:ext>
            </a:extLst>
          </p:cNvPr>
          <p:cNvSpPr/>
          <p:nvPr/>
        </p:nvSpPr>
        <p:spPr>
          <a:xfrm>
            <a:off x="8278244" y="1761613"/>
            <a:ext cx="1830956" cy="211120"/>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1" name="Connettore 2 10">
            <a:extLst>
              <a:ext uri="{FF2B5EF4-FFF2-40B4-BE49-F238E27FC236}">
                <a16:creationId xmlns:a16="http://schemas.microsoft.com/office/drawing/2014/main" id="{79CED592-9C61-8FD5-5C18-2C40BDF4C34D}"/>
              </a:ext>
            </a:extLst>
          </p:cNvPr>
          <p:cNvCxnSpPr>
            <a:cxnSpLocks/>
          </p:cNvCxnSpPr>
          <p:nvPr/>
        </p:nvCxnSpPr>
        <p:spPr>
          <a:xfrm flipH="1">
            <a:off x="3556000" y="1879652"/>
            <a:ext cx="4722244" cy="21250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CasellaDiTesto 14">
            <a:extLst>
              <a:ext uri="{FF2B5EF4-FFF2-40B4-BE49-F238E27FC236}">
                <a16:creationId xmlns:a16="http://schemas.microsoft.com/office/drawing/2014/main" id="{E41F532C-7E62-7A9C-FD42-6778293E47B7}"/>
              </a:ext>
            </a:extLst>
          </p:cNvPr>
          <p:cNvSpPr txBox="1"/>
          <p:nvPr/>
        </p:nvSpPr>
        <p:spPr>
          <a:xfrm>
            <a:off x="5753100" y="4578987"/>
            <a:ext cx="3936844" cy="369332"/>
          </a:xfrm>
          <a:prstGeom prst="rect">
            <a:avLst/>
          </a:prstGeom>
          <a:noFill/>
        </p:spPr>
        <p:txBody>
          <a:bodyPr wrap="square">
            <a:spAutoFit/>
          </a:bodyPr>
          <a:lstStyle/>
          <a:p>
            <a:r>
              <a:rPr lang="it-IT" dirty="0" err="1">
                <a:solidFill>
                  <a:srgbClr val="FF0000"/>
                </a:solidFill>
              </a:rPr>
              <a:t>profileelement</a:t>
            </a:r>
            <a:endParaRPr lang="it-IT" dirty="0">
              <a:solidFill>
                <a:srgbClr val="FF0000"/>
              </a:solidFill>
            </a:endParaRPr>
          </a:p>
        </p:txBody>
      </p:sp>
      <p:sp>
        <p:nvSpPr>
          <p:cNvPr id="16" name="CasellaDiTesto 15">
            <a:extLst>
              <a:ext uri="{FF2B5EF4-FFF2-40B4-BE49-F238E27FC236}">
                <a16:creationId xmlns:a16="http://schemas.microsoft.com/office/drawing/2014/main" id="{F5BF5D88-8523-BC81-B1DA-34A3267DAC1A}"/>
              </a:ext>
            </a:extLst>
          </p:cNvPr>
          <p:cNvSpPr txBox="1"/>
          <p:nvPr/>
        </p:nvSpPr>
        <p:spPr>
          <a:xfrm>
            <a:off x="5753100" y="4826168"/>
            <a:ext cx="3936844" cy="369332"/>
          </a:xfrm>
          <a:prstGeom prst="rect">
            <a:avLst/>
          </a:prstGeom>
          <a:noFill/>
        </p:spPr>
        <p:txBody>
          <a:bodyPr wrap="square">
            <a:spAutoFit/>
          </a:bodyPr>
          <a:lstStyle/>
          <a:p>
            <a:r>
              <a:rPr lang="it-IT" dirty="0" err="1">
                <a:solidFill>
                  <a:srgbClr val="FF0000"/>
                </a:solidFill>
              </a:rPr>
              <a:t>chemical</a:t>
            </a:r>
            <a:endParaRPr lang="it-IT" dirty="0">
              <a:solidFill>
                <a:srgbClr val="FF0000"/>
              </a:solidFill>
            </a:endParaRPr>
          </a:p>
        </p:txBody>
      </p:sp>
      <p:sp>
        <p:nvSpPr>
          <p:cNvPr id="17" name="CasellaDiTesto 16">
            <a:extLst>
              <a:ext uri="{FF2B5EF4-FFF2-40B4-BE49-F238E27FC236}">
                <a16:creationId xmlns:a16="http://schemas.microsoft.com/office/drawing/2014/main" id="{1BB055EB-6EF2-7D99-D2D2-59FA207473CC}"/>
              </a:ext>
            </a:extLst>
          </p:cNvPr>
          <p:cNvSpPr txBox="1"/>
          <p:nvPr/>
        </p:nvSpPr>
        <p:spPr>
          <a:xfrm>
            <a:off x="5753100" y="4326989"/>
            <a:ext cx="3936844" cy="369332"/>
          </a:xfrm>
          <a:prstGeom prst="rect">
            <a:avLst/>
          </a:prstGeom>
          <a:noFill/>
        </p:spPr>
        <p:txBody>
          <a:bodyPr wrap="square">
            <a:spAutoFit/>
          </a:bodyPr>
          <a:lstStyle/>
          <a:p>
            <a:r>
              <a:rPr lang="it-IT" dirty="0" err="1">
                <a:solidFill>
                  <a:srgbClr val="FF0000"/>
                </a:solidFill>
              </a:rPr>
              <a:t>ProfileElementParameterNameValue</a:t>
            </a:r>
            <a:endParaRPr lang="it-IT" dirty="0">
              <a:solidFill>
                <a:srgbClr val="FF0000"/>
              </a:solidFill>
            </a:endParaRPr>
          </a:p>
        </p:txBody>
      </p:sp>
      <p:sp>
        <p:nvSpPr>
          <p:cNvPr id="19" name="CasellaDiTesto 18">
            <a:extLst>
              <a:ext uri="{FF2B5EF4-FFF2-40B4-BE49-F238E27FC236}">
                <a16:creationId xmlns:a16="http://schemas.microsoft.com/office/drawing/2014/main" id="{309E03D2-9140-4A22-6958-87A6676B12F6}"/>
              </a:ext>
            </a:extLst>
          </p:cNvPr>
          <p:cNvSpPr txBox="1"/>
          <p:nvPr/>
        </p:nvSpPr>
        <p:spPr>
          <a:xfrm>
            <a:off x="5753100" y="5097978"/>
            <a:ext cx="7344832" cy="369332"/>
          </a:xfrm>
          <a:prstGeom prst="rect">
            <a:avLst/>
          </a:prstGeom>
          <a:noFill/>
        </p:spPr>
        <p:txBody>
          <a:bodyPr wrap="square">
            <a:spAutoFit/>
          </a:bodyPr>
          <a:lstStyle/>
          <a:p>
            <a:r>
              <a:rPr lang="it-IT" dirty="0" err="1">
                <a:solidFill>
                  <a:srgbClr val="FF0000"/>
                </a:solidFill>
              </a:rPr>
              <a:t>profileelementchemical</a:t>
            </a:r>
            <a:endParaRPr lang="it-IT" dirty="0">
              <a:solidFill>
                <a:srgbClr val="FF0000"/>
              </a:solidFill>
            </a:endParaRPr>
          </a:p>
        </p:txBody>
      </p:sp>
      <p:sp>
        <p:nvSpPr>
          <p:cNvPr id="20" name="Rettangolo con angoli arrotondati 19">
            <a:extLst>
              <a:ext uri="{FF2B5EF4-FFF2-40B4-BE49-F238E27FC236}">
                <a16:creationId xmlns:a16="http://schemas.microsoft.com/office/drawing/2014/main" id="{0D2248B8-02AB-655B-E97D-508FAFE4F312}"/>
              </a:ext>
            </a:extLst>
          </p:cNvPr>
          <p:cNvSpPr/>
          <p:nvPr/>
        </p:nvSpPr>
        <p:spPr>
          <a:xfrm>
            <a:off x="5825067" y="2049889"/>
            <a:ext cx="2743706" cy="211120"/>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1" name="Connettore 2 20">
            <a:extLst>
              <a:ext uri="{FF2B5EF4-FFF2-40B4-BE49-F238E27FC236}">
                <a16:creationId xmlns:a16="http://schemas.microsoft.com/office/drawing/2014/main" id="{B06163DC-B4F8-B866-0CF6-AC46510F7C52}"/>
              </a:ext>
            </a:extLst>
          </p:cNvPr>
          <p:cNvCxnSpPr>
            <a:cxnSpLocks/>
            <a:stCxn id="20" idx="1"/>
          </p:cNvCxnSpPr>
          <p:nvPr/>
        </p:nvCxnSpPr>
        <p:spPr>
          <a:xfrm flipH="1">
            <a:off x="3556000" y="2155449"/>
            <a:ext cx="2269067" cy="21250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3C34F2B-BBBA-BF7E-9F1E-6D97DB9C7A0A}"/>
              </a:ext>
            </a:extLst>
          </p:cNvPr>
          <p:cNvCxnSpPr>
            <a:cxnSpLocks/>
            <a:stCxn id="17" idx="1"/>
          </p:cNvCxnSpPr>
          <p:nvPr/>
        </p:nvCxnSpPr>
        <p:spPr>
          <a:xfrm flipH="1">
            <a:off x="3556000" y="4511655"/>
            <a:ext cx="2197100" cy="148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BD27344B-7244-6D99-4CE4-F0487215C416}"/>
              </a:ext>
            </a:extLst>
          </p:cNvPr>
          <p:cNvCxnSpPr>
            <a:cxnSpLocks/>
          </p:cNvCxnSpPr>
          <p:nvPr/>
        </p:nvCxnSpPr>
        <p:spPr>
          <a:xfrm flipH="1">
            <a:off x="3556000" y="4781232"/>
            <a:ext cx="2197100" cy="148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a:extLst>
              <a:ext uri="{FF2B5EF4-FFF2-40B4-BE49-F238E27FC236}">
                <a16:creationId xmlns:a16="http://schemas.microsoft.com/office/drawing/2014/main" id="{D0362108-5B6D-C300-6DF7-29589C4EBC5F}"/>
              </a:ext>
            </a:extLst>
          </p:cNvPr>
          <p:cNvCxnSpPr>
            <a:cxnSpLocks/>
          </p:cNvCxnSpPr>
          <p:nvPr/>
        </p:nvCxnSpPr>
        <p:spPr>
          <a:xfrm flipH="1">
            <a:off x="3556000" y="5046080"/>
            <a:ext cx="2197100" cy="148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a:extLst>
              <a:ext uri="{FF2B5EF4-FFF2-40B4-BE49-F238E27FC236}">
                <a16:creationId xmlns:a16="http://schemas.microsoft.com/office/drawing/2014/main" id="{158956AB-1976-5676-30EC-AEFE710DA296}"/>
              </a:ext>
            </a:extLst>
          </p:cNvPr>
          <p:cNvCxnSpPr>
            <a:cxnSpLocks/>
          </p:cNvCxnSpPr>
          <p:nvPr/>
        </p:nvCxnSpPr>
        <p:spPr>
          <a:xfrm flipH="1">
            <a:off x="3556000" y="5324000"/>
            <a:ext cx="2197100" cy="148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290962"/>
      </p:ext>
    </p:extLst>
  </p:cSld>
  <p:clrMapOvr>
    <a:masterClrMapping/>
  </p:clrMapOvr>
  <p:extLst>
    <p:ext uri="{6950BFC3-D8DA-4A85-94F7-54DA5524770B}">
      <p188:commentRel xmlns:p188="http://schemas.microsoft.com/office/powerpoint/2018/8/main" r:id="rId2"/>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F66FE-F65D-C5DC-82AD-638D3BA6359F}"/>
            </a:ext>
          </a:extLst>
        </p:cNvPr>
        <p:cNvGrpSpPr/>
        <p:nvPr/>
      </p:nvGrpSpPr>
      <p:grpSpPr>
        <a:xfrm>
          <a:off x="0" y="0"/>
          <a:ext cx="0" cy="0"/>
          <a:chOff x="0" y="0"/>
          <a:chExt cx="0" cy="0"/>
        </a:xfrm>
      </p:grpSpPr>
      <p:sp>
        <p:nvSpPr>
          <p:cNvPr id="3" name="Titolo 1">
            <a:extLst>
              <a:ext uri="{FF2B5EF4-FFF2-40B4-BE49-F238E27FC236}">
                <a16:creationId xmlns:a16="http://schemas.microsoft.com/office/drawing/2014/main" id="{80F78221-E379-9B6F-D75C-36518A78FDFD}"/>
              </a:ext>
            </a:extLst>
          </p:cNvPr>
          <p:cNvSpPr txBox="1">
            <a:spLocks/>
          </p:cNvSpPr>
          <p:nvPr/>
        </p:nvSpPr>
        <p:spPr>
          <a:xfrm>
            <a:off x="4152900" y="365125"/>
            <a:ext cx="7200900" cy="1325563"/>
          </a:xfrm>
          <a:prstGeom prst="rect">
            <a:avLst/>
          </a:prstGeom>
        </p:spPr>
        <p:txBody>
          <a:bodyPr/>
          <a:lstStyle>
            <a:lvl1pPr algn="l" defTabSz="514350" rtl="0" eaLnBrk="1" latinLnBrk="0" hangingPunct="1">
              <a:lnSpc>
                <a:spcPct val="90000"/>
              </a:lnSpc>
              <a:spcBef>
                <a:spcPct val="0"/>
              </a:spcBef>
              <a:buNone/>
              <a:defRPr sz="2475" kern="1200">
                <a:solidFill>
                  <a:srgbClr val="30B2C2"/>
                </a:solidFill>
                <a:latin typeface="Verdana" panose="020B0604030504040204" pitchFamily="34" charset="0"/>
                <a:ea typeface="Verdana" panose="020B0604030504040204" pitchFamily="34" charset="0"/>
                <a:cs typeface="+mj-cs"/>
              </a:defRPr>
            </a:lvl1pPr>
          </a:lstStyle>
          <a:p>
            <a:r>
              <a:rPr lang="it-IT" sz="2800" b="1" dirty="0" err="1">
                <a:solidFill>
                  <a:schemeClr val="accent5">
                    <a:lumMod val="50000"/>
                  </a:schemeClr>
                </a:solidFill>
              </a:rPr>
              <a:t>Observable</a:t>
            </a:r>
            <a:r>
              <a:rPr lang="it-IT" sz="2800" b="1" dirty="0">
                <a:solidFill>
                  <a:schemeClr val="accent5">
                    <a:lumMod val="50000"/>
                  </a:schemeClr>
                </a:solidFill>
              </a:rPr>
              <a:t> </a:t>
            </a:r>
            <a:r>
              <a:rPr lang="it-IT" sz="2800" b="1" dirty="0" err="1">
                <a:solidFill>
                  <a:schemeClr val="accent5">
                    <a:lumMod val="50000"/>
                  </a:schemeClr>
                </a:solidFill>
              </a:rPr>
              <a:t>property</a:t>
            </a:r>
            <a:endParaRPr lang="it-IT" dirty="0"/>
          </a:p>
        </p:txBody>
      </p:sp>
      <p:pic>
        <p:nvPicPr>
          <p:cNvPr id="4" name="Immagine 3">
            <a:extLst>
              <a:ext uri="{FF2B5EF4-FFF2-40B4-BE49-F238E27FC236}">
                <a16:creationId xmlns:a16="http://schemas.microsoft.com/office/drawing/2014/main" id="{FD262821-A921-EB0E-0920-4C5F04830676}"/>
              </a:ext>
            </a:extLst>
          </p:cNvPr>
          <p:cNvPicPr>
            <a:picLocks noChangeAspect="1"/>
          </p:cNvPicPr>
          <p:nvPr/>
        </p:nvPicPr>
        <p:blipFill>
          <a:blip r:embed="rId2"/>
          <a:stretch>
            <a:fillRect/>
          </a:stretch>
        </p:blipFill>
        <p:spPr>
          <a:xfrm>
            <a:off x="166254" y="1525212"/>
            <a:ext cx="5791200" cy="4705350"/>
          </a:xfrm>
          <a:prstGeom prst="rect">
            <a:avLst/>
          </a:prstGeom>
        </p:spPr>
      </p:pic>
      <p:sp>
        <p:nvSpPr>
          <p:cNvPr id="5" name="CasellaDiTesto 4">
            <a:extLst>
              <a:ext uri="{FF2B5EF4-FFF2-40B4-BE49-F238E27FC236}">
                <a16:creationId xmlns:a16="http://schemas.microsoft.com/office/drawing/2014/main" id="{834B1451-55F0-334C-6F2F-4A61F1E2D1F5}"/>
              </a:ext>
            </a:extLst>
          </p:cNvPr>
          <p:cNvSpPr txBox="1"/>
          <p:nvPr/>
        </p:nvSpPr>
        <p:spPr>
          <a:xfrm>
            <a:off x="6096000" y="3393653"/>
            <a:ext cx="3936844" cy="369332"/>
          </a:xfrm>
          <a:prstGeom prst="rect">
            <a:avLst/>
          </a:prstGeom>
          <a:noFill/>
        </p:spPr>
        <p:txBody>
          <a:bodyPr wrap="square">
            <a:spAutoFit/>
          </a:bodyPr>
          <a:lstStyle/>
          <a:p>
            <a:r>
              <a:rPr lang="it-IT" dirty="0" err="1">
                <a:solidFill>
                  <a:srgbClr val="FF0000"/>
                </a:solidFill>
              </a:rPr>
              <a:t>profileelement</a:t>
            </a:r>
            <a:endParaRPr lang="it-IT" dirty="0">
              <a:solidFill>
                <a:srgbClr val="FF0000"/>
              </a:solidFill>
            </a:endParaRPr>
          </a:p>
        </p:txBody>
      </p:sp>
      <p:sp>
        <p:nvSpPr>
          <p:cNvPr id="6" name="CasellaDiTesto 5">
            <a:extLst>
              <a:ext uri="{FF2B5EF4-FFF2-40B4-BE49-F238E27FC236}">
                <a16:creationId xmlns:a16="http://schemas.microsoft.com/office/drawing/2014/main" id="{B63301CD-7358-1B3C-8719-461D351F5559}"/>
              </a:ext>
            </a:extLst>
          </p:cNvPr>
          <p:cNvSpPr txBox="1"/>
          <p:nvPr/>
        </p:nvSpPr>
        <p:spPr>
          <a:xfrm>
            <a:off x="6096000" y="3640834"/>
            <a:ext cx="3936844" cy="369332"/>
          </a:xfrm>
          <a:prstGeom prst="rect">
            <a:avLst/>
          </a:prstGeom>
          <a:noFill/>
        </p:spPr>
        <p:txBody>
          <a:bodyPr wrap="square">
            <a:spAutoFit/>
          </a:bodyPr>
          <a:lstStyle/>
          <a:p>
            <a:r>
              <a:rPr lang="it-IT" dirty="0" err="1">
                <a:solidFill>
                  <a:srgbClr val="FF0000"/>
                </a:solidFill>
              </a:rPr>
              <a:t>chemical</a:t>
            </a:r>
            <a:endParaRPr lang="it-IT" dirty="0">
              <a:solidFill>
                <a:srgbClr val="FF0000"/>
              </a:solidFill>
            </a:endParaRPr>
          </a:p>
        </p:txBody>
      </p:sp>
      <p:sp>
        <p:nvSpPr>
          <p:cNvPr id="10" name="CasellaDiTesto 9">
            <a:extLst>
              <a:ext uri="{FF2B5EF4-FFF2-40B4-BE49-F238E27FC236}">
                <a16:creationId xmlns:a16="http://schemas.microsoft.com/office/drawing/2014/main" id="{74BCBA65-B535-E35A-958B-C00C345B3221}"/>
              </a:ext>
            </a:extLst>
          </p:cNvPr>
          <p:cNvSpPr txBox="1"/>
          <p:nvPr/>
        </p:nvSpPr>
        <p:spPr>
          <a:xfrm>
            <a:off x="6096000" y="4937667"/>
            <a:ext cx="2169583" cy="369332"/>
          </a:xfrm>
          <a:prstGeom prst="rect">
            <a:avLst/>
          </a:prstGeom>
          <a:noFill/>
        </p:spPr>
        <p:txBody>
          <a:bodyPr wrap="square">
            <a:spAutoFit/>
          </a:bodyPr>
          <a:lstStyle/>
          <a:p>
            <a:r>
              <a:rPr lang="it-IT" dirty="0" err="1">
                <a:solidFill>
                  <a:srgbClr val="FF0000"/>
                </a:solidFill>
              </a:rPr>
              <a:t>result_value</a:t>
            </a:r>
            <a:endParaRPr lang="it-IT" dirty="0">
              <a:solidFill>
                <a:srgbClr val="FF0000"/>
              </a:solidFill>
            </a:endParaRPr>
          </a:p>
        </p:txBody>
      </p:sp>
      <p:pic>
        <p:nvPicPr>
          <p:cNvPr id="14" name="Immagine 13">
            <a:extLst>
              <a:ext uri="{FF2B5EF4-FFF2-40B4-BE49-F238E27FC236}">
                <a16:creationId xmlns:a16="http://schemas.microsoft.com/office/drawing/2014/main" id="{2308696B-0687-4DE5-D7CF-80022AB205DD}"/>
              </a:ext>
            </a:extLst>
          </p:cNvPr>
          <p:cNvPicPr>
            <a:picLocks noChangeAspect="1"/>
          </p:cNvPicPr>
          <p:nvPr/>
        </p:nvPicPr>
        <p:blipFill>
          <a:blip r:embed="rId3"/>
          <a:stretch>
            <a:fillRect/>
          </a:stretch>
        </p:blipFill>
        <p:spPr>
          <a:xfrm>
            <a:off x="7867650" y="1512191"/>
            <a:ext cx="4152900" cy="1704975"/>
          </a:xfrm>
          <a:prstGeom prst="rect">
            <a:avLst/>
          </a:prstGeom>
        </p:spPr>
      </p:pic>
      <p:sp>
        <p:nvSpPr>
          <p:cNvPr id="15" name="Rettangolo con angoli arrotondati 14">
            <a:extLst>
              <a:ext uri="{FF2B5EF4-FFF2-40B4-BE49-F238E27FC236}">
                <a16:creationId xmlns:a16="http://schemas.microsoft.com/office/drawing/2014/main" id="{E07FA9AA-0FF0-3EB6-37CC-E33BD98585AD}"/>
              </a:ext>
            </a:extLst>
          </p:cNvPr>
          <p:cNvSpPr/>
          <p:nvPr/>
        </p:nvSpPr>
        <p:spPr>
          <a:xfrm>
            <a:off x="7909986" y="1637243"/>
            <a:ext cx="1479548" cy="211120"/>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6" name="Connettore 2 15">
            <a:extLst>
              <a:ext uri="{FF2B5EF4-FFF2-40B4-BE49-F238E27FC236}">
                <a16:creationId xmlns:a16="http://schemas.microsoft.com/office/drawing/2014/main" id="{4C9A3247-71EB-2006-E488-7A14B061C456}"/>
              </a:ext>
            </a:extLst>
          </p:cNvPr>
          <p:cNvCxnSpPr>
            <a:cxnSpLocks/>
          </p:cNvCxnSpPr>
          <p:nvPr/>
        </p:nvCxnSpPr>
        <p:spPr>
          <a:xfrm flipH="1">
            <a:off x="3505200" y="1761067"/>
            <a:ext cx="4362450" cy="11006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ttangolo con angoli arrotondati 18">
            <a:extLst>
              <a:ext uri="{FF2B5EF4-FFF2-40B4-BE49-F238E27FC236}">
                <a16:creationId xmlns:a16="http://schemas.microsoft.com/office/drawing/2014/main" id="{B0026FFA-7C3A-F44F-9456-A330CBBDBDF5}"/>
              </a:ext>
            </a:extLst>
          </p:cNvPr>
          <p:cNvSpPr/>
          <p:nvPr/>
        </p:nvSpPr>
        <p:spPr>
          <a:xfrm>
            <a:off x="8167257" y="2011488"/>
            <a:ext cx="3703010" cy="211120"/>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0" name="Connettore 2 19">
            <a:extLst>
              <a:ext uri="{FF2B5EF4-FFF2-40B4-BE49-F238E27FC236}">
                <a16:creationId xmlns:a16="http://schemas.microsoft.com/office/drawing/2014/main" id="{9FF766C0-5BF5-01D5-013A-E71B9EC2FB74}"/>
              </a:ext>
            </a:extLst>
          </p:cNvPr>
          <p:cNvCxnSpPr>
            <a:cxnSpLocks/>
            <a:stCxn id="19" idx="1"/>
          </p:cNvCxnSpPr>
          <p:nvPr/>
        </p:nvCxnSpPr>
        <p:spPr>
          <a:xfrm flipH="1">
            <a:off x="5577840" y="2117048"/>
            <a:ext cx="2589417" cy="20310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7320B8DD-B8D7-1D1F-06FC-8444530AD1DC}"/>
              </a:ext>
            </a:extLst>
          </p:cNvPr>
          <p:cNvSpPr txBox="1"/>
          <p:nvPr/>
        </p:nvSpPr>
        <p:spPr>
          <a:xfrm>
            <a:off x="6096000" y="4405915"/>
            <a:ext cx="1423553" cy="369332"/>
          </a:xfrm>
          <a:prstGeom prst="rect">
            <a:avLst/>
          </a:prstGeom>
          <a:noFill/>
        </p:spPr>
        <p:txBody>
          <a:bodyPr wrap="square">
            <a:spAutoFit/>
          </a:bodyPr>
          <a:lstStyle/>
          <a:p>
            <a:r>
              <a:rPr lang="it-IT" sz="1800" b="0" i="0" u="none" strike="noStrike" dirty="0" err="1">
                <a:solidFill>
                  <a:srgbClr val="FF0000"/>
                </a:solidFill>
                <a:effectLst/>
                <a:latin typeface="Aptos Narrow" panose="020B0004020202020204" pitchFamily="34" charset="0"/>
              </a:rPr>
              <a:t>cmol</a:t>
            </a:r>
            <a:r>
              <a:rPr lang="it-IT" sz="1800" b="0" i="0" u="none" strike="noStrike" dirty="0">
                <a:solidFill>
                  <a:srgbClr val="FF0000"/>
                </a:solidFill>
                <a:effectLst/>
                <a:latin typeface="Aptos Narrow" panose="020B0004020202020204" pitchFamily="34" charset="0"/>
              </a:rPr>
              <a:t>(+)/kg</a:t>
            </a:r>
            <a:r>
              <a:rPr lang="it-IT" dirty="0">
                <a:solidFill>
                  <a:srgbClr val="FF0000"/>
                </a:solidFill>
              </a:rPr>
              <a:t> </a:t>
            </a:r>
          </a:p>
        </p:txBody>
      </p:sp>
      <p:cxnSp>
        <p:nvCxnSpPr>
          <p:cNvPr id="26" name="Connettore 2 25">
            <a:extLst>
              <a:ext uri="{FF2B5EF4-FFF2-40B4-BE49-F238E27FC236}">
                <a16:creationId xmlns:a16="http://schemas.microsoft.com/office/drawing/2014/main" id="{A55EE70D-E870-2953-E4A2-4058FC01B3BE}"/>
              </a:ext>
            </a:extLst>
          </p:cNvPr>
          <p:cNvCxnSpPr>
            <a:cxnSpLocks/>
          </p:cNvCxnSpPr>
          <p:nvPr/>
        </p:nvCxnSpPr>
        <p:spPr>
          <a:xfrm flipH="1">
            <a:off x="3898900" y="4604396"/>
            <a:ext cx="2197100" cy="148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38C561EE-B23E-FECA-99AC-DFB9659F4B11}"/>
              </a:ext>
            </a:extLst>
          </p:cNvPr>
          <p:cNvCxnSpPr>
            <a:cxnSpLocks/>
          </p:cNvCxnSpPr>
          <p:nvPr/>
        </p:nvCxnSpPr>
        <p:spPr>
          <a:xfrm flipH="1">
            <a:off x="4447309" y="3837675"/>
            <a:ext cx="164869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8736195A-7DB9-F4E1-CEC2-772931AAFFC4}"/>
              </a:ext>
            </a:extLst>
          </p:cNvPr>
          <p:cNvCxnSpPr>
            <a:cxnSpLocks/>
          </p:cNvCxnSpPr>
          <p:nvPr/>
        </p:nvCxnSpPr>
        <p:spPr>
          <a:xfrm flipH="1">
            <a:off x="4596938" y="3578319"/>
            <a:ext cx="149906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a:extLst>
              <a:ext uri="{FF2B5EF4-FFF2-40B4-BE49-F238E27FC236}">
                <a16:creationId xmlns:a16="http://schemas.microsoft.com/office/drawing/2014/main" id="{FB7816D3-4F30-BAC8-87A3-6DE8647A692E}"/>
              </a:ext>
            </a:extLst>
          </p:cNvPr>
          <p:cNvCxnSpPr>
            <a:cxnSpLocks/>
          </p:cNvCxnSpPr>
          <p:nvPr/>
        </p:nvCxnSpPr>
        <p:spPr>
          <a:xfrm flipH="1">
            <a:off x="3316778" y="5195421"/>
            <a:ext cx="277922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3207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D819E-0D9A-D355-9133-D1E592F31074}"/>
            </a:ext>
          </a:extLst>
        </p:cNvPr>
        <p:cNvGrpSpPr/>
        <p:nvPr/>
      </p:nvGrpSpPr>
      <p:grpSpPr>
        <a:xfrm>
          <a:off x="0" y="0"/>
          <a:ext cx="0" cy="0"/>
          <a:chOff x="0" y="0"/>
          <a:chExt cx="0" cy="0"/>
        </a:xfrm>
      </p:grpSpPr>
      <p:sp>
        <p:nvSpPr>
          <p:cNvPr id="2" name="Segnaposto contenuto 2">
            <a:extLst>
              <a:ext uri="{FF2B5EF4-FFF2-40B4-BE49-F238E27FC236}">
                <a16:creationId xmlns:a16="http://schemas.microsoft.com/office/drawing/2014/main" id="{D3A3914B-74D7-1381-557C-B09DE4594345}"/>
              </a:ext>
            </a:extLst>
          </p:cNvPr>
          <p:cNvSpPr txBox="1">
            <a:spLocks/>
          </p:cNvSpPr>
          <p:nvPr/>
        </p:nvSpPr>
        <p:spPr>
          <a:xfrm>
            <a:off x="1981200" y="2442928"/>
            <a:ext cx="7315200" cy="1039446"/>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rgbClr val="30B2C2"/>
                </a:solidFill>
                <a:latin typeface="Verdana" panose="020B0604030504040204" pitchFamily="34" charset="0"/>
                <a:ea typeface="Verdana" panose="020B0604030504040204" pitchFamily="34" charset="0"/>
                <a:cs typeface="+mj-cs"/>
              </a:defRPr>
            </a:lvl1pPr>
          </a:lstStyle>
          <a:p>
            <a:pPr algn="ctr"/>
            <a:r>
              <a:rPr lang="it-IT" sz="4400"/>
              <a:t>Online </a:t>
            </a:r>
            <a:r>
              <a:rPr lang="it-IT" sz="4400" err="1"/>
              <a:t>demonstration</a:t>
            </a:r>
            <a:r>
              <a:rPr lang="it-IT" sz="4400"/>
              <a:t> …</a:t>
            </a:r>
          </a:p>
        </p:txBody>
      </p:sp>
      <p:sp>
        <p:nvSpPr>
          <p:cNvPr id="3" name="Footer Placeholder 4">
            <a:extLst>
              <a:ext uri="{FF2B5EF4-FFF2-40B4-BE49-F238E27FC236}">
                <a16:creationId xmlns:a16="http://schemas.microsoft.com/office/drawing/2014/main" id="{C4F5D544-FF7A-F672-DAA3-8CB074F12938}"/>
              </a:ext>
            </a:extLst>
          </p:cNvPr>
          <p:cNvSpPr>
            <a:spLocks noGrp="1"/>
          </p:cNvSpPr>
          <p:nvPr>
            <p:ph type="ftr" sz="quarter" idx="11"/>
          </p:nvPr>
        </p:nvSpPr>
        <p:spPr>
          <a:xfrm>
            <a:off x="4038600" y="6356352"/>
            <a:ext cx="4114800" cy="365125"/>
          </a:xfrm>
        </p:spPr>
        <p:txBody>
          <a:bodyPr/>
          <a:lstStyle/>
          <a:p>
            <a:pPr>
              <a:spcAft>
                <a:spcPts val="600"/>
              </a:spcAft>
            </a:pPr>
            <a:r>
              <a:rPr lang="en-US"/>
              <a:t>2nd Workshop on INSPIRE SOIL-</a:t>
            </a:r>
            <a:r>
              <a:rPr lang="en-US" err="1"/>
              <a:t>Geopackage</a:t>
            </a:r>
            <a:r>
              <a:rPr lang="en-US"/>
              <a:t> 2</a:t>
            </a:r>
            <a:r>
              <a:rPr lang="en-US" baseline="30000"/>
              <a:t>nd</a:t>
            </a:r>
            <a:r>
              <a:rPr lang="en-US"/>
              <a:t> December 2024</a:t>
            </a:r>
            <a:endParaRPr lang="en-GB"/>
          </a:p>
        </p:txBody>
      </p:sp>
    </p:spTree>
    <p:extLst>
      <p:ext uri="{BB962C8B-B14F-4D97-AF65-F5344CB8AC3E}">
        <p14:creationId xmlns:p14="http://schemas.microsoft.com/office/powerpoint/2010/main" val="4285099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E04F2-0854-DBBF-04D7-605DD13F7B0A}"/>
            </a:ext>
          </a:extLst>
        </p:cNvPr>
        <p:cNvGrpSpPr/>
        <p:nvPr/>
      </p:nvGrpSpPr>
      <p:grpSpPr>
        <a:xfrm>
          <a:off x="0" y="0"/>
          <a:ext cx="0" cy="0"/>
          <a:chOff x="0" y="0"/>
          <a:chExt cx="0" cy="0"/>
        </a:xfrm>
      </p:grpSpPr>
      <p:grpSp>
        <p:nvGrpSpPr>
          <p:cNvPr id="22" name="Gruppo 21">
            <a:extLst>
              <a:ext uri="{FF2B5EF4-FFF2-40B4-BE49-F238E27FC236}">
                <a16:creationId xmlns:a16="http://schemas.microsoft.com/office/drawing/2014/main" id="{A53AC9DF-8284-3A69-25EB-E9B51A38857F}"/>
              </a:ext>
            </a:extLst>
          </p:cNvPr>
          <p:cNvGrpSpPr/>
          <p:nvPr/>
        </p:nvGrpSpPr>
        <p:grpSpPr>
          <a:xfrm>
            <a:off x="5429644" y="3667588"/>
            <a:ext cx="2836576" cy="2838293"/>
            <a:chOff x="7168218" y="447951"/>
            <a:chExt cx="2836576" cy="2838293"/>
          </a:xfrm>
        </p:grpSpPr>
        <p:sp>
          <p:nvSpPr>
            <p:cNvPr id="23" name="Elemento grafico 13">
              <a:extLst>
                <a:ext uri="{FF2B5EF4-FFF2-40B4-BE49-F238E27FC236}">
                  <a16:creationId xmlns:a16="http://schemas.microsoft.com/office/drawing/2014/main" id="{1AE99443-E883-E586-81B2-4F84B2AE1A43}"/>
                </a:ext>
              </a:extLst>
            </p:cNvPr>
            <p:cNvSpPr/>
            <p:nvPr/>
          </p:nvSpPr>
          <p:spPr>
            <a:xfrm rot="1352519" flipV="1">
              <a:off x="7168218" y="447951"/>
              <a:ext cx="2836576" cy="2838293"/>
            </a:xfrm>
            <a:custGeom>
              <a:avLst/>
              <a:gdLst>
                <a:gd name="connsiteX0" fmla="*/ 1386655 w 2836576"/>
                <a:gd name="connsiteY0" fmla="*/ 2703931 h 2838293"/>
                <a:gd name="connsiteX1" fmla="*/ 1340937 w 2836576"/>
                <a:gd name="connsiteY1" fmla="*/ 2539187 h 2838293"/>
                <a:gd name="connsiteX2" fmla="*/ 1330690 w 2836576"/>
                <a:gd name="connsiteY2" fmla="*/ 2502928 h 2838293"/>
                <a:gd name="connsiteX3" fmla="*/ 1281030 w 2836576"/>
                <a:gd name="connsiteY3" fmla="*/ 2497410 h 2838293"/>
                <a:gd name="connsiteX4" fmla="*/ 1179346 w 2836576"/>
                <a:gd name="connsiteY4" fmla="*/ 2480069 h 2838293"/>
                <a:gd name="connsiteX5" fmla="*/ 1118651 w 2836576"/>
                <a:gd name="connsiteY5" fmla="*/ 2472186 h 2838293"/>
                <a:gd name="connsiteX6" fmla="*/ 1023273 w 2836576"/>
                <a:gd name="connsiteY6" fmla="*/ 2605400 h 2838293"/>
                <a:gd name="connsiteX7" fmla="*/ 928684 w 2836576"/>
                <a:gd name="connsiteY7" fmla="*/ 2739402 h 2838293"/>
                <a:gd name="connsiteX8" fmla="*/ 710339 w 2836576"/>
                <a:gd name="connsiteY8" fmla="*/ 2647177 h 2838293"/>
                <a:gd name="connsiteX9" fmla="*/ 752117 w 2836576"/>
                <a:gd name="connsiteY9" fmla="*/ 2481645 h 2838293"/>
                <a:gd name="connsiteX10" fmla="*/ 793105 w 2836576"/>
                <a:gd name="connsiteY10" fmla="*/ 2316114 h 2838293"/>
                <a:gd name="connsiteX11" fmla="*/ 661468 w 2836576"/>
                <a:gd name="connsiteY11" fmla="*/ 2210488 h 2838293"/>
                <a:gd name="connsiteX12" fmla="*/ 625997 w 2836576"/>
                <a:gd name="connsiteY12" fmla="*/ 2179747 h 2838293"/>
                <a:gd name="connsiteX13" fmla="*/ 321734 w 2836576"/>
                <a:gd name="connsiteY13" fmla="*/ 2326361 h 2838293"/>
                <a:gd name="connsiteX14" fmla="*/ 254733 w 2836576"/>
                <a:gd name="connsiteY14" fmla="*/ 2231771 h 2838293"/>
                <a:gd name="connsiteX15" fmla="*/ 187732 w 2836576"/>
                <a:gd name="connsiteY15" fmla="*/ 2131664 h 2838293"/>
                <a:gd name="connsiteX16" fmla="*/ 305969 w 2836576"/>
                <a:gd name="connsiteY16" fmla="*/ 2007909 h 2838293"/>
                <a:gd name="connsiteX17" fmla="*/ 424206 w 2836576"/>
                <a:gd name="connsiteY17" fmla="*/ 1889672 h 2838293"/>
                <a:gd name="connsiteX18" fmla="*/ 398194 w 2836576"/>
                <a:gd name="connsiteY18" fmla="*/ 1826612 h 2838293"/>
                <a:gd name="connsiteX19" fmla="*/ 361934 w 2836576"/>
                <a:gd name="connsiteY19" fmla="*/ 1726505 h 2838293"/>
                <a:gd name="connsiteX20" fmla="*/ 179849 w 2836576"/>
                <a:gd name="connsiteY20" fmla="*/ 1672904 h 2838293"/>
                <a:gd name="connsiteX21" fmla="*/ 41118 w 2836576"/>
                <a:gd name="connsiteY21" fmla="*/ 1660292 h 2838293"/>
                <a:gd name="connsiteX22" fmla="*/ 8800 w 2836576"/>
                <a:gd name="connsiteY22" fmla="*/ 1656351 h 2838293"/>
                <a:gd name="connsiteX23" fmla="*/ -1447 w 2836576"/>
                <a:gd name="connsiteY23" fmla="*/ 1542843 h 2838293"/>
                <a:gd name="connsiteX24" fmla="*/ -6965 w 2836576"/>
                <a:gd name="connsiteY24" fmla="*/ 1423818 h 2838293"/>
                <a:gd name="connsiteX25" fmla="*/ 150684 w 2836576"/>
                <a:gd name="connsiteY25" fmla="*/ 1377311 h 2838293"/>
                <a:gd name="connsiteX26" fmla="*/ 313063 w 2836576"/>
                <a:gd name="connsiteY26" fmla="*/ 1330805 h 2838293"/>
                <a:gd name="connsiteX27" fmla="*/ 321734 w 2836576"/>
                <a:gd name="connsiteY27" fmla="*/ 1296122 h 2838293"/>
                <a:gd name="connsiteX28" fmla="*/ 336710 w 2836576"/>
                <a:gd name="connsiteY28" fmla="*/ 1196015 h 2838293"/>
                <a:gd name="connsiteX29" fmla="*/ 348534 w 2836576"/>
                <a:gd name="connsiteY29" fmla="*/ 1119555 h 2838293"/>
                <a:gd name="connsiteX30" fmla="*/ 211379 w 2836576"/>
                <a:gd name="connsiteY30" fmla="*/ 1021812 h 2838293"/>
                <a:gd name="connsiteX31" fmla="*/ 77377 w 2836576"/>
                <a:gd name="connsiteY31" fmla="*/ 922493 h 2838293"/>
                <a:gd name="connsiteX32" fmla="*/ 170390 w 2836576"/>
                <a:gd name="connsiteY32" fmla="*/ 717549 h 2838293"/>
                <a:gd name="connsiteX33" fmla="*/ 484113 w 2836576"/>
                <a:gd name="connsiteY33" fmla="*/ 793220 h 2838293"/>
                <a:gd name="connsiteX34" fmla="*/ 544808 w 2836576"/>
                <a:gd name="connsiteY34" fmla="*/ 741196 h 2838293"/>
                <a:gd name="connsiteX35" fmla="*/ 612597 w 2836576"/>
                <a:gd name="connsiteY35" fmla="*/ 660795 h 2838293"/>
                <a:gd name="connsiteX36" fmla="*/ 637032 w 2836576"/>
                <a:gd name="connsiteY36" fmla="*/ 631630 h 2838293"/>
                <a:gd name="connsiteX37" fmla="*/ 566090 w 2836576"/>
                <a:gd name="connsiteY37" fmla="*/ 474769 h 2838293"/>
                <a:gd name="connsiteX38" fmla="*/ 496725 w 2836576"/>
                <a:gd name="connsiteY38" fmla="*/ 321061 h 2838293"/>
                <a:gd name="connsiteX39" fmla="*/ 688269 w 2836576"/>
                <a:gd name="connsiteY39" fmla="*/ 191000 h 2838293"/>
                <a:gd name="connsiteX40" fmla="*/ 813600 w 2836576"/>
                <a:gd name="connsiteY40" fmla="*/ 308449 h 2838293"/>
                <a:gd name="connsiteX41" fmla="*/ 931049 w 2836576"/>
                <a:gd name="connsiteY41" fmla="*/ 425897 h 2838293"/>
                <a:gd name="connsiteX42" fmla="*/ 971249 w 2836576"/>
                <a:gd name="connsiteY42" fmla="*/ 407768 h 2838293"/>
                <a:gd name="connsiteX43" fmla="*/ 1066627 w 2836576"/>
                <a:gd name="connsiteY43" fmla="*/ 372297 h 2838293"/>
                <a:gd name="connsiteX44" fmla="*/ 1128110 w 2836576"/>
                <a:gd name="connsiteY44" fmla="*/ 349437 h 2838293"/>
                <a:gd name="connsiteX45" fmla="*/ 1146240 w 2836576"/>
                <a:gd name="connsiteY45" fmla="*/ 182329 h 2838293"/>
                <a:gd name="connsiteX46" fmla="*/ 1164370 w 2836576"/>
                <a:gd name="connsiteY46" fmla="*/ 16009 h 2838293"/>
                <a:gd name="connsiteX47" fmla="*/ 1282607 w 2836576"/>
                <a:gd name="connsiteY47" fmla="*/ 244 h 2838293"/>
                <a:gd name="connsiteX48" fmla="*/ 1399267 w 2836576"/>
                <a:gd name="connsiteY48" fmla="*/ -544 h 2838293"/>
                <a:gd name="connsiteX49" fmla="*/ 1444986 w 2836576"/>
                <a:gd name="connsiteY49" fmla="*/ 161835 h 2838293"/>
                <a:gd name="connsiteX50" fmla="*/ 1485974 w 2836576"/>
                <a:gd name="connsiteY50" fmla="*/ 313178 h 2838293"/>
                <a:gd name="connsiteX51" fmla="*/ 1512775 w 2836576"/>
                <a:gd name="connsiteY51" fmla="*/ 318696 h 2838293"/>
                <a:gd name="connsiteX52" fmla="*/ 1620765 w 2836576"/>
                <a:gd name="connsiteY52" fmla="*/ 338402 h 2838293"/>
                <a:gd name="connsiteX53" fmla="*/ 1701166 w 2836576"/>
                <a:gd name="connsiteY53" fmla="*/ 353379 h 2838293"/>
                <a:gd name="connsiteX54" fmla="*/ 1798120 w 2836576"/>
                <a:gd name="connsiteY54" fmla="*/ 213859 h 2838293"/>
                <a:gd name="connsiteX55" fmla="*/ 1913992 w 2836576"/>
                <a:gd name="connsiteY55" fmla="*/ 83798 h 2838293"/>
                <a:gd name="connsiteX56" fmla="*/ 2021982 w 2836576"/>
                <a:gd name="connsiteY56" fmla="*/ 133458 h 2838293"/>
                <a:gd name="connsiteX57" fmla="*/ 2110266 w 2836576"/>
                <a:gd name="connsiteY57" fmla="*/ 174447 h 2838293"/>
                <a:gd name="connsiteX58" fmla="*/ 2070854 w 2836576"/>
                <a:gd name="connsiteY58" fmla="*/ 322637 h 2838293"/>
                <a:gd name="connsiteX59" fmla="*/ 2027500 w 2836576"/>
                <a:gd name="connsiteY59" fmla="*/ 487381 h 2838293"/>
                <a:gd name="connsiteX60" fmla="*/ 2065336 w 2836576"/>
                <a:gd name="connsiteY60" fmla="*/ 533887 h 2838293"/>
                <a:gd name="connsiteX61" fmla="*/ 2148102 w 2836576"/>
                <a:gd name="connsiteY61" fmla="*/ 603253 h 2838293"/>
                <a:gd name="connsiteX62" fmla="*/ 2189091 w 2836576"/>
                <a:gd name="connsiteY62" fmla="*/ 641877 h 2838293"/>
                <a:gd name="connsiteX63" fmla="*/ 2343587 w 2836576"/>
                <a:gd name="connsiteY63" fmla="*/ 569358 h 2838293"/>
                <a:gd name="connsiteX64" fmla="*/ 2500448 w 2836576"/>
                <a:gd name="connsiteY64" fmla="*/ 499204 h 2838293"/>
                <a:gd name="connsiteX65" fmla="*/ 2627356 w 2836576"/>
                <a:gd name="connsiteY65" fmla="*/ 682078 h 2838293"/>
                <a:gd name="connsiteX66" fmla="*/ 2513848 w 2836576"/>
                <a:gd name="connsiteY66" fmla="*/ 813715 h 2838293"/>
                <a:gd name="connsiteX67" fmla="*/ 2405070 w 2836576"/>
                <a:gd name="connsiteY67" fmla="*/ 951658 h 2838293"/>
                <a:gd name="connsiteX68" fmla="*/ 2442906 w 2836576"/>
                <a:gd name="connsiteY68" fmla="*/ 1050189 h 2838293"/>
                <a:gd name="connsiteX69" fmla="*/ 2472071 w 2836576"/>
                <a:gd name="connsiteY69" fmla="*/ 1132955 h 2838293"/>
                <a:gd name="connsiteX70" fmla="*/ 2569026 w 2836576"/>
                <a:gd name="connsiteY70" fmla="*/ 1141626 h 2838293"/>
                <a:gd name="connsiteX71" fmla="*/ 2738499 w 2836576"/>
                <a:gd name="connsiteY71" fmla="*/ 1156602 h 2838293"/>
                <a:gd name="connsiteX72" fmla="*/ 2810229 w 2836576"/>
                <a:gd name="connsiteY72" fmla="*/ 1162120 h 2838293"/>
                <a:gd name="connsiteX73" fmla="*/ 2819688 w 2836576"/>
                <a:gd name="connsiteY73" fmla="*/ 1257498 h 2838293"/>
                <a:gd name="connsiteX74" fmla="*/ 2828359 w 2836576"/>
                <a:gd name="connsiteY74" fmla="*/ 1377311 h 2838293"/>
                <a:gd name="connsiteX75" fmla="*/ 2828359 w 2836576"/>
                <a:gd name="connsiteY75" fmla="*/ 1400959 h 2838293"/>
                <a:gd name="connsiteX76" fmla="*/ 2666768 w 2836576"/>
                <a:gd name="connsiteY76" fmla="*/ 1444312 h 2838293"/>
                <a:gd name="connsiteX77" fmla="*/ 2502025 w 2836576"/>
                <a:gd name="connsiteY77" fmla="*/ 1503431 h 2838293"/>
                <a:gd name="connsiteX78" fmla="*/ 2487048 w 2836576"/>
                <a:gd name="connsiteY78" fmla="*/ 1598021 h 2838293"/>
                <a:gd name="connsiteX79" fmla="*/ 2469706 w 2836576"/>
                <a:gd name="connsiteY79" fmla="*/ 1688669 h 2838293"/>
                <a:gd name="connsiteX80" fmla="*/ 2606861 w 2836576"/>
                <a:gd name="connsiteY80" fmla="*/ 1798235 h 2838293"/>
                <a:gd name="connsiteX81" fmla="*/ 2747958 w 2836576"/>
                <a:gd name="connsiteY81" fmla="*/ 1895190 h 2838293"/>
                <a:gd name="connsiteX82" fmla="*/ 2699086 w 2836576"/>
                <a:gd name="connsiteY82" fmla="*/ 2000815 h 2838293"/>
                <a:gd name="connsiteX83" fmla="*/ 2639180 w 2836576"/>
                <a:gd name="connsiteY83" fmla="*/ 2106440 h 2838293"/>
                <a:gd name="connsiteX84" fmla="*/ 2479954 w 2836576"/>
                <a:gd name="connsiteY84" fmla="*/ 2067027 h 2838293"/>
                <a:gd name="connsiteX85" fmla="*/ 2308116 w 2836576"/>
                <a:gd name="connsiteY85" fmla="*/ 2033921 h 2838293"/>
                <a:gd name="connsiteX86" fmla="*/ 2245056 w 2836576"/>
                <a:gd name="connsiteY86" fmla="*/ 2117475 h 2838293"/>
                <a:gd name="connsiteX87" fmla="*/ 2181208 w 2836576"/>
                <a:gd name="connsiteY87" fmla="*/ 2193935 h 2838293"/>
                <a:gd name="connsiteX88" fmla="*/ 2248997 w 2836576"/>
                <a:gd name="connsiteY88" fmla="*/ 2337396 h 2838293"/>
                <a:gd name="connsiteX89" fmla="*/ 2321516 w 2836576"/>
                <a:gd name="connsiteY89" fmla="*/ 2489528 h 2838293"/>
                <a:gd name="connsiteX90" fmla="*/ 2227715 w 2836576"/>
                <a:gd name="connsiteY90" fmla="*/ 2566776 h 2838293"/>
                <a:gd name="connsiteX91" fmla="*/ 2131549 w 2836576"/>
                <a:gd name="connsiteY91" fmla="*/ 2634565 h 2838293"/>
                <a:gd name="connsiteX92" fmla="*/ 2011735 w 2836576"/>
                <a:gd name="connsiteY92" fmla="*/ 2515540 h 2838293"/>
                <a:gd name="connsiteX93" fmla="*/ 1891921 w 2836576"/>
                <a:gd name="connsiteY93" fmla="*/ 2395727 h 2838293"/>
                <a:gd name="connsiteX94" fmla="*/ 1821768 w 2836576"/>
                <a:gd name="connsiteY94" fmla="*/ 2424103 h 2838293"/>
                <a:gd name="connsiteX95" fmla="*/ 1720084 w 2836576"/>
                <a:gd name="connsiteY95" fmla="*/ 2460363 h 2838293"/>
                <a:gd name="connsiteX96" fmla="*/ 1668848 w 2836576"/>
                <a:gd name="connsiteY96" fmla="*/ 2683437 h 2838293"/>
                <a:gd name="connsiteX97" fmla="*/ 1659389 w 2836576"/>
                <a:gd name="connsiteY97" fmla="*/ 2807191 h 2838293"/>
                <a:gd name="connsiteX98" fmla="*/ 1627071 w 2836576"/>
                <a:gd name="connsiteY98" fmla="*/ 2811921 h 2838293"/>
                <a:gd name="connsiteX99" fmla="*/ 1426068 w 2836576"/>
                <a:gd name="connsiteY99" fmla="*/ 2831627 h 2838293"/>
                <a:gd name="connsiteX100" fmla="*/ 1386655 w 2836576"/>
                <a:gd name="connsiteY100" fmla="*/ 2703931 h 283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836576" h="2838293">
                  <a:moveTo>
                    <a:pt x="1386655" y="2703931"/>
                  </a:moveTo>
                  <a:cubicBezTo>
                    <a:pt x="1367737" y="2632989"/>
                    <a:pt x="1347243" y="2558894"/>
                    <a:pt x="1340937" y="2539187"/>
                  </a:cubicBezTo>
                  <a:lnTo>
                    <a:pt x="1330690" y="2502928"/>
                  </a:lnTo>
                  <a:lnTo>
                    <a:pt x="1281030" y="2497410"/>
                  </a:lnTo>
                  <a:cubicBezTo>
                    <a:pt x="1254230" y="2494257"/>
                    <a:pt x="1208511" y="2486375"/>
                    <a:pt x="1179346" y="2480069"/>
                  </a:cubicBezTo>
                  <a:cubicBezTo>
                    <a:pt x="1150181" y="2472975"/>
                    <a:pt x="1122593" y="2469822"/>
                    <a:pt x="1118651" y="2472186"/>
                  </a:cubicBezTo>
                  <a:cubicBezTo>
                    <a:pt x="1114710" y="2475339"/>
                    <a:pt x="1071357" y="2534458"/>
                    <a:pt x="1023273" y="2605400"/>
                  </a:cubicBezTo>
                  <a:cubicBezTo>
                    <a:pt x="974402" y="2675554"/>
                    <a:pt x="931837" y="2736249"/>
                    <a:pt x="928684" y="2739402"/>
                  </a:cubicBezTo>
                  <a:cubicBezTo>
                    <a:pt x="924743" y="2744132"/>
                    <a:pt x="721375" y="2658213"/>
                    <a:pt x="710339" y="2647177"/>
                  </a:cubicBezTo>
                  <a:cubicBezTo>
                    <a:pt x="708763" y="2646389"/>
                    <a:pt x="727681" y="2571506"/>
                    <a:pt x="752117" y="2481645"/>
                  </a:cubicBezTo>
                  <a:cubicBezTo>
                    <a:pt x="775764" y="2390997"/>
                    <a:pt x="794682" y="2316902"/>
                    <a:pt x="793105" y="2316114"/>
                  </a:cubicBezTo>
                  <a:cubicBezTo>
                    <a:pt x="772611" y="2301137"/>
                    <a:pt x="687480" y="2233348"/>
                    <a:pt x="661468" y="2210488"/>
                  </a:cubicBezTo>
                  <a:lnTo>
                    <a:pt x="625997" y="2179747"/>
                  </a:lnTo>
                  <a:lnTo>
                    <a:pt x="321734" y="2326361"/>
                  </a:lnTo>
                  <a:lnTo>
                    <a:pt x="254733" y="2231771"/>
                  </a:lnTo>
                  <a:cubicBezTo>
                    <a:pt x="217685" y="2179747"/>
                    <a:pt x="187732" y="2134817"/>
                    <a:pt x="187732" y="2131664"/>
                  </a:cubicBezTo>
                  <a:cubicBezTo>
                    <a:pt x="187732" y="2128511"/>
                    <a:pt x="241333" y="2073333"/>
                    <a:pt x="305969" y="2007909"/>
                  </a:cubicBezTo>
                  <a:lnTo>
                    <a:pt x="424206" y="1889672"/>
                  </a:lnTo>
                  <a:lnTo>
                    <a:pt x="398194" y="1826612"/>
                  </a:lnTo>
                  <a:cubicBezTo>
                    <a:pt x="383217" y="1791929"/>
                    <a:pt x="367452" y="1746999"/>
                    <a:pt x="361934" y="1726505"/>
                  </a:cubicBezTo>
                  <a:cubicBezTo>
                    <a:pt x="350111" y="1683151"/>
                    <a:pt x="360358" y="1686304"/>
                    <a:pt x="179849" y="1672904"/>
                  </a:cubicBezTo>
                  <a:cubicBezTo>
                    <a:pt x="121519" y="1668175"/>
                    <a:pt x="58459" y="1662657"/>
                    <a:pt x="41118" y="1660292"/>
                  </a:cubicBezTo>
                  <a:lnTo>
                    <a:pt x="8800" y="1656351"/>
                  </a:lnTo>
                  <a:lnTo>
                    <a:pt x="-1447" y="1542843"/>
                  </a:lnTo>
                  <a:cubicBezTo>
                    <a:pt x="-6965" y="1479784"/>
                    <a:pt x="-10118" y="1426183"/>
                    <a:pt x="-6965" y="1423818"/>
                  </a:cubicBezTo>
                  <a:cubicBezTo>
                    <a:pt x="-4600" y="1421453"/>
                    <a:pt x="66342" y="1400171"/>
                    <a:pt x="150684" y="1377311"/>
                  </a:cubicBezTo>
                  <a:cubicBezTo>
                    <a:pt x="235027" y="1354452"/>
                    <a:pt x="308334" y="1333958"/>
                    <a:pt x="313063" y="1330805"/>
                  </a:cubicBezTo>
                  <a:cubicBezTo>
                    <a:pt x="317792" y="1327652"/>
                    <a:pt x="321734" y="1311887"/>
                    <a:pt x="321734" y="1296122"/>
                  </a:cubicBezTo>
                  <a:cubicBezTo>
                    <a:pt x="321734" y="1280357"/>
                    <a:pt x="328828" y="1235427"/>
                    <a:pt x="336710" y="1196015"/>
                  </a:cubicBezTo>
                  <a:cubicBezTo>
                    <a:pt x="344593" y="1157391"/>
                    <a:pt x="350111" y="1122708"/>
                    <a:pt x="348534" y="1119555"/>
                  </a:cubicBezTo>
                  <a:cubicBezTo>
                    <a:pt x="346169" y="1116402"/>
                    <a:pt x="284686" y="1072260"/>
                    <a:pt x="211379" y="1021812"/>
                  </a:cubicBezTo>
                  <a:cubicBezTo>
                    <a:pt x="137284" y="971364"/>
                    <a:pt x="77377" y="926434"/>
                    <a:pt x="77377" y="922493"/>
                  </a:cubicBezTo>
                  <a:cubicBezTo>
                    <a:pt x="77377" y="913822"/>
                    <a:pt x="163296" y="725431"/>
                    <a:pt x="170390" y="717549"/>
                  </a:cubicBezTo>
                  <a:cubicBezTo>
                    <a:pt x="175120" y="712819"/>
                    <a:pt x="411594" y="769573"/>
                    <a:pt x="484113" y="793220"/>
                  </a:cubicBezTo>
                  <a:cubicBezTo>
                    <a:pt x="497513" y="797162"/>
                    <a:pt x="507760" y="788491"/>
                    <a:pt x="544808" y="741196"/>
                  </a:cubicBezTo>
                  <a:cubicBezTo>
                    <a:pt x="568455" y="709666"/>
                    <a:pt x="599197" y="673407"/>
                    <a:pt x="612597" y="660795"/>
                  </a:cubicBezTo>
                  <a:cubicBezTo>
                    <a:pt x="625997" y="647395"/>
                    <a:pt x="637032" y="634783"/>
                    <a:pt x="637032" y="631630"/>
                  </a:cubicBezTo>
                  <a:cubicBezTo>
                    <a:pt x="637032" y="628477"/>
                    <a:pt x="604714" y="557535"/>
                    <a:pt x="566090" y="474769"/>
                  </a:cubicBezTo>
                  <a:cubicBezTo>
                    <a:pt x="526678" y="391215"/>
                    <a:pt x="495148" y="321849"/>
                    <a:pt x="496725" y="321061"/>
                  </a:cubicBezTo>
                  <a:cubicBezTo>
                    <a:pt x="516431" y="303719"/>
                    <a:pt x="681963" y="191000"/>
                    <a:pt x="688269" y="191000"/>
                  </a:cubicBezTo>
                  <a:cubicBezTo>
                    <a:pt x="692998" y="191000"/>
                    <a:pt x="748964" y="243812"/>
                    <a:pt x="813600" y="308449"/>
                  </a:cubicBezTo>
                  <a:lnTo>
                    <a:pt x="931049" y="425897"/>
                  </a:lnTo>
                  <a:lnTo>
                    <a:pt x="971249" y="407768"/>
                  </a:lnTo>
                  <a:cubicBezTo>
                    <a:pt x="993320" y="398309"/>
                    <a:pt x="1036674" y="382544"/>
                    <a:pt x="1066627" y="372297"/>
                  </a:cubicBezTo>
                  <a:cubicBezTo>
                    <a:pt x="1097369" y="362838"/>
                    <a:pt x="1124169" y="351802"/>
                    <a:pt x="1128110" y="349437"/>
                  </a:cubicBezTo>
                  <a:cubicBezTo>
                    <a:pt x="1131263" y="346284"/>
                    <a:pt x="1139146" y="271401"/>
                    <a:pt x="1146240" y="182329"/>
                  </a:cubicBezTo>
                  <a:cubicBezTo>
                    <a:pt x="1153334" y="94045"/>
                    <a:pt x="1161217" y="19162"/>
                    <a:pt x="1164370" y="16009"/>
                  </a:cubicBezTo>
                  <a:cubicBezTo>
                    <a:pt x="1166734" y="12856"/>
                    <a:pt x="1220335" y="5762"/>
                    <a:pt x="1282607" y="244"/>
                  </a:cubicBezTo>
                  <a:cubicBezTo>
                    <a:pt x="1374832" y="-8427"/>
                    <a:pt x="1396114" y="-9215"/>
                    <a:pt x="1399267" y="-544"/>
                  </a:cubicBezTo>
                  <a:cubicBezTo>
                    <a:pt x="1401632" y="4974"/>
                    <a:pt x="1422126" y="78280"/>
                    <a:pt x="1444986" y="161835"/>
                  </a:cubicBezTo>
                  <a:lnTo>
                    <a:pt x="1485974" y="313178"/>
                  </a:lnTo>
                  <a:lnTo>
                    <a:pt x="1512775" y="318696"/>
                  </a:lnTo>
                  <a:cubicBezTo>
                    <a:pt x="1527751" y="321849"/>
                    <a:pt x="1575834" y="330520"/>
                    <a:pt x="1620765" y="338402"/>
                  </a:cubicBezTo>
                  <a:lnTo>
                    <a:pt x="1701166" y="353379"/>
                  </a:lnTo>
                  <a:lnTo>
                    <a:pt x="1798120" y="213859"/>
                  </a:lnTo>
                  <a:cubicBezTo>
                    <a:pt x="1891133" y="79857"/>
                    <a:pt x="1895074" y="75127"/>
                    <a:pt x="1913992" y="83798"/>
                  </a:cubicBezTo>
                  <a:cubicBezTo>
                    <a:pt x="1925028" y="88528"/>
                    <a:pt x="1973111" y="110599"/>
                    <a:pt x="2021982" y="133458"/>
                  </a:cubicBezTo>
                  <a:lnTo>
                    <a:pt x="2110266" y="174447"/>
                  </a:lnTo>
                  <a:lnTo>
                    <a:pt x="2070854" y="322637"/>
                  </a:lnTo>
                  <a:cubicBezTo>
                    <a:pt x="2049571" y="403826"/>
                    <a:pt x="2029865" y="477922"/>
                    <a:pt x="2027500" y="487381"/>
                  </a:cubicBezTo>
                  <a:cubicBezTo>
                    <a:pt x="2024347" y="500781"/>
                    <a:pt x="2031441" y="510240"/>
                    <a:pt x="2065336" y="533887"/>
                  </a:cubicBezTo>
                  <a:cubicBezTo>
                    <a:pt x="2088195" y="550440"/>
                    <a:pt x="2125243" y="581970"/>
                    <a:pt x="2148102" y="603253"/>
                  </a:cubicBezTo>
                  <a:lnTo>
                    <a:pt x="2189091" y="641877"/>
                  </a:lnTo>
                  <a:lnTo>
                    <a:pt x="2343587" y="569358"/>
                  </a:lnTo>
                  <a:cubicBezTo>
                    <a:pt x="2427929" y="529158"/>
                    <a:pt x="2498872" y="497628"/>
                    <a:pt x="2500448" y="499204"/>
                  </a:cubicBezTo>
                  <a:cubicBezTo>
                    <a:pt x="2511484" y="511816"/>
                    <a:pt x="2624991" y="674983"/>
                    <a:pt x="2627356" y="682078"/>
                  </a:cubicBezTo>
                  <a:cubicBezTo>
                    <a:pt x="2628932" y="687595"/>
                    <a:pt x="2577696" y="746714"/>
                    <a:pt x="2513848" y="813715"/>
                  </a:cubicBezTo>
                  <a:cubicBezTo>
                    <a:pt x="2409800" y="921705"/>
                    <a:pt x="2397188" y="937470"/>
                    <a:pt x="2405070" y="951658"/>
                  </a:cubicBezTo>
                  <a:cubicBezTo>
                    <a:pt x="2409800" y="960329"/>
                    <a:pt x="2426353" y="1004471"/>
                    <a:pt x="2442906" y="1050189"/>
                  </a:cubicBezTo>
                  <a:lnTo>
                    <a:pt x="2472071" y="1132955"/>
                  </a:lnTo>
                  <a:lnTo>
                    <a:pt x="2569026" y="1141626"/>
                  </a:lnTo>
                  <a:cubicBezTo>
                    <a:pt x="2622626" y="1147143"/>
                    <a:pt x="2699086" y="1153449"/>
                    <a:pt x="2738499" y="1156602"/>
                  </a:cubicBezTo>
                  <a:lnTo>
                    <a:pt x="2810229" y="1162120"/>
                  </a:lnTo>
                  <a:lnTo>
                    <a:pt x="2819688" y="1257498"/>
                  </a:lnTo>
                  <a:cubicBezTo>
                    <a:pt x="2824418" y="1310310"/>
                    <a:pt x="2828359" y="1364699"/>
                    <a:pt x="2828359" y="1377311"/>
                  </a:cubicBezTo>
                  <a:lnTo>
                    <a:pt x="2828359" y="1400959"/>
                  </a:lnTo>
                  <a:lnTo>
                    <a:pt x="2666768" y="1444312"/>
                  </a:lnTo>
                  <a:cubicBezTo>
                    <a:pt x="2527248" y="1481360"/>
                    <a:pt x="2504389" y="1489243"/>
                    <a:pt x="2502025" y="1503431"/>
                  </a:cubicBezTo>
                  <a:cubicBezTo>
                    <a:pt x="2500448" y="1512102"/>
                    <a:pt x="2493354" y="1554667"/>
                    <a:pt x="2487048" y="1598021"/>
                  </a:cubicBezTo>
                  <a:cubicBezTo>
                    <a:pt x="2479954" y="1641374"/>
                    <a:pt x="2472859" y="1682363"/>
                    <a:pt x="2469706" y="1688669"/>
                  </a:cubicBezTo>
                  <a:cubicBezTo>
                    <a:pt x="2466553" y="1697340"/>
                    <a:pt x="2504389" y="1727293"/>
                    <a:pt x="2606861" y="1798235"/>
                  </a:cubicBezTo>
                  <a:lnTo>
                    <a:pt x="2747958" y="1895190"/>
                  </a:lnTo>
                  <a:lnTo>
                    <a:pt x="2699086" y="2000815"/>
                  </a:lnTo>
                  <a:cubicBezTo>
                    <a:pt x="2669133" y="2066239"/>
                    <a:pt x="2646274" y="2105652"/>
                    <a:pt x="2639180" y="2106440"/>
                  </a:cubicBezTo>
                  <a:cubicBezTo>
                    <a:pt x="2632874" y="2106440"/>
                    <a:pt x="2561143" y="2088310"/>
                    <a:pt x="2479954" y="2067027"/>
                  </a:cubicBezTo>
                  <a:cubicBezTo>
                    <a:pt x="2329399" y="2026827"/>
                    <a:pt x="2308116" y="2022886"/>
                    <a:pt x="2308116" y="2033921"/>
                  </a:cubicBezTo>
                  <a:cubicBezTo>
                    <a:pt x="2308116" y="2037862"/>
                    <a:pt x="2279739" y="2074910"/>
                    <a:pt x="2245056" y="2117475"/>
                  </a:cubicBezTo>
                  <a:lnTo>
                    <a:pt x="2181208" y="2193935"/>
                  </a:lnTo>
                  <a:lnTo>
                    <a:pt x="2248997" y="2337396"/>
                  </a:lnTo>
                  <a:cubicBezTo>
                    <a:pt x="2286833" y="2416221"/>
                    <a:pt x="2319151" y="2484798"/>
                    <a:pt x="2321516" y="2489528"/>
                  </a:cubicBezTo>
                  <a:cubicBezTo>
                    <a:pt x="2323093" y="2495046"/>
                    <a:pt x="2281315" y="2529728"/>
                    <a:pt x="2227715" y="2566776"/>
                  </a:cubicBezTo>
                  <a:lnTo>
                    <a:pt x="2131549" y="2634565"/>
                  </a:lnTo>
                  <a:lnTo>
                    <a:pt x="2011735" y="2515540"/>
                  </a:lnTo>
                  <a:lnTo>
                    <a:pt x="1891921" y="2395727"/>
                  </a:lnTo>
                  <a:lnTo>
                    <a:pt x="1821768" y="2424103"/>
                  </a:lnTo>
                  <a:cubicBezTo>
                    <a:pt x="1783932" y="2439080"/>
                    <a:pt x="1737425" y="2455633"/>
                    <a:pt x="1720084" y="2460363"/>
                  </a:cubicBezTo>
                  <a:cubicBezTo>
                    <a:pt x="1682248" y="2470610"/>
                    <a:pt x="1686189" y="2454845"/>
                    <a:pt x="1668848" y="2683437"/>
                  </a:cubicBezTo>
                  <a:lnTo>
                    <a:pt x="1659389" y="2807191"/>
                  </a:lnTo>
                  <a:lnTo>
                    <a:pt x="1627071" y="2811921"/>
                  </a:lnTo>
                  <a:cubicBezTo>
                    <a:pt x="1595541" y="2815862"/>
                    <a:pt x="1437103" y="2831627"/>
                    <a:pt x="1426068" y="2831627"/>
                  </a:cubicBezTo>
                  <a:cubicBezTo>
                    <a:pt x="1423703" y="2831627"/>
                    <a:pt x="1405573" y="2774085"/>
                    <a:pt x="1386655" y="2703931"/>
                  </a:cubicBezTo>
                  <a:close/>
                </a:path>
              </a:pathLst>
            </a:custGeom>
            <a:solidFill>
              <a:srgbClr val="E7E6E6">
                <a:alpha val="45000"/>
              </a:srgbClr>
            </a:solidFill>
            <a:ln w="51608" cap="flat">
              <a:solidFill>
                <a:srgbClr val="FFFFFF"/>
              </a:solidFill>
              <a:prstDash val="solid"/>
              <a:round/>
            </a:ln>
          </p:spPr>
          <p:txBody>
            <a:bodyPr rtlCol="0" anchor="ctr"/>
            <a:lstStyle/>
            <a:p>
              <a:endParaRPr lang="it-IT"/>
            </a:p>
          </p:txBody>
        </p:sp>
        <p:sp>
          <p:nvSpPr>
            <p:cNvPr id="24" name="CasellaDiTesto 23">
              <a:extLst>
                <a:ext uri="{FF2B5EF4-FFF2-40B4-BE49-F238E27FC236}">
                  <a16:creationId xmlns:a16="http://schemas.microsoft.com/office/drawing/2014/main" id="{EB21757C-6AB9-5676-1B84-2F7B14A44B84}"/>
                </a:ext>
              </a:extLst>
            </p:cNvPr>
            <p:cNvSpPr txBox="1"/>
            <p:nvPr/>
          </p:nvSpPr>
          <p:spPr>
            <a:xfrm>
              <a:off x="7580461" y="938342"/>
              <a:ext cx="2012089" cy="1631216"/>
            </a:xfrm>
            <a:prstGeom prst="rect">
              <a:avLst/>
            </a:prstGeom>
            <a:noFill/>
          </p:spPr>
          <p:txBody>
            <a:bodyPr wrap="none" rtlCol="0">
              <a:spAutoFit/>
            </a:bodyPr>
            <a:lstStyle/>
            <a:p>
              <a:r>
                <a:rPr lang="it-IT" sz="10000" b="1">
                  <a:solidFill>
                    <a:schemeClr val="bg1"/>
                  </a:solidFill>
                </a:rPr>
                <a:t>&lt;/&gt;</a:t>
              </a:r>
            </a:p>
          </p:txBody>
        </p:sp>
      </p:grpSp>
      <p:grpSp>
        <p:nvGrpSpPr>
          <p:cNvPr id="21" name="Gruppo 20">
            <a:extLst>
              <a:ext uri="{FF2B5EF4-FFF2-40B4-BE49-F238E27FC236}">
                <a16:creationId xmlns:a16="http://schemas.microsoft.com/office/drawing/2014/main" id="{79CFD5C8-9F10-A959-AF7E-95C1982742E7}"/>
              </a:ext>
            </a:extLst>
          </p:cNvPr>
          <p:cNvGrpSpPr/>
          <p:nvPr/>
        </p:nvGrpSpPr>
        <p:grpSpPr>
          <a:xfrm>
            <a:off x="8876883" y="1424468"/>
            <a:ext cx="2836576" cy="2838293"/>
            <a:chOff x="7168218" y="447951"/>
            <a:chExt cx="2836576" cy="2838293"/>
          </a:xfrm>
        </p:grpSpPr>
        <p:sp>
          <p:nvSpPr>
            <p:cNvPr id="20" name="Elemento grafico 13">
              <a:extLst>
                <a:ext uri="{FF2B5EF4-FFF2-40B4-BE49-F238E27FC236}">
                  <a16:creationId xmlns:a16="http://schemas.microsoft.com/office/drawing/2014/main" id="{54D96BE6-E931-816A-5B90-70BAF06A5A2D}"/>
                </a:ext>
              </a:extLst>
            </p:cNvPr>
            <p:cNvSpPr/>
            <p:nvPr/>
          </p:nvSpPr>
          <p:spPr>
            <a:xfrm rot="1352519" flipV="1">
              <a:off x="7168218" y="447951"/>
              <a:ext cx="2836576" cy="2838293"/>
            </a:xfrm>
            <a:custGeom>
              <a:avLst/>
              <a:gdLst>
                <a:gd name="connsiteX0" fmla="*/ 1386655 w 2836576"/>
                <a:gd name="connsiteY0" fmla="*/ 2703931 h 2838293"/>
                <a:gd name="connsiteX1" fmla="*/ 1340937 w 2836576"/>
                <a:gd name="connsiteY1" fmla="*/ 2539187 h 2838293"/>
                <a:gd name="connsiteX2" fmla="*/ 1330690 w 2836576"/>
                <a:gd name="connsiteY2" fmla="*/ 2502928 h 2838293"/>
                <a:gd name="connsiteX3" fmla="*/ 1281030 w 2836576"/>
                <a:gd name="connsiteY3" fmla="*/ 2497410 h 2838293"/>
                <a:gd name="connsiteX4" fmla="*/ 1179346 w 2836576"/>
                <a:gd name="connsiteY4" fmla="*/ 2480069 h 2838293"/>
                <a:gd name="connsiteX5" fmla="*/ 1118651 w 2836576"/>
                <a:gd name="connsiteY5" fmla="*/ 2472186 h 2838293"/>
                <a:gd name="connsiteX6" fmla="*/ 1023273 w 2836576"/>
                <a:gd name="connsiteY6" fmla="*/ 2605400 h 2838293"/>
                <a:gd name="connsiteX7" fmla="*/ 928684 w 2836576"/>
                <a:gd name="connsiteY7" fmla="*/ 2739402 h 2838293"/>
                <a:gd name="connsiteX8" fmla="*/ 710339 w 2836576"/>
                <a:gd name="connsiteY8" fmla="*/ 2647177 h 2838293"/>
                <a:gd name="connsiteX9" fmla="*/ 752117 w 2836576"/>
                <a:gd name="connsiteY9" fmla="*/ 2481645 h 2838293"/>
                <a:gd name="connsiteX10" fmla="*/ 793105 w 2836576"/>
                <a:gd name="connsiteY10" fmla="*/ 2316114 h 2838293"/>
                <a:gd name="connsiteX11" fmla="*/ 661468 w 2836576"/>
                <a:gd name="connsiteY11" fmla="*/ 2210488 h 2838293"/>
                <a:gd name="connsiteX12" fmla="*/ 625997 w 2836576"/>
                <a:gd name="connsiteY12" fmla="*/ 2179747 h 2838293"/>
                <a:gd name="connsiteX13" fmla="*/ 321734 w 2836576"/>
                <a:gd name="connsiteY13" fmla="*/ 2326361 h 2838293"/>
                <a:gd name="connsiteX14" fmla="*/ 254733 w 2836576"/>
                <a:gd name="connsiteY14" fmla="*/ 2231771 h 2838293"/>
                <a:gd name="connsiteX15" fmla="*/ 187732 w 2836576"/>
                <a:gd name="connsiteY15" fmla="*/ 2131664 h 2838293"/>
                <a:gd name="connsiteX16" fmla="*/ 305969 w 2836576"/>
                <a:gd name="connsiteY16" fmla="*/ 2007909 h 2838293"/>
                <a:gd name="connsiteX17" fmla="*/ 424206 w 2836576"/>
                <a:gd name="connsiteY17" fmla="*/ 1889672 h 2838293"/>
                <a:gd name="connsiteX18" fmla="*/ 398194 w 2836576"/>
                <a:gd name="connsiteY18" fmla="*/ 1826612 h 2838293"/>
                <a:gd name="connsiteX19" fmla="*/ 361934 w 2836576"/>
                <a:gd name="connsiteY19" fmla="*/ 1726505 h 2838293"/>
                <a:gd name="connsiteX20" fmla="*/ 179849 w 2836576"/>
                <a:gd name="connsiteY20" fmla="*/ 1672904 h 2838293"/>
                <a:gd name="connsiteX21" fmla="*/ 41118 w 2836576"/>
                <a:gd name="connsiteY21" fmla="*/ 1660292 h 2838293"/>
                <a:gd name="connsiteX22" fmla="*/ 8800 w 2836576"/>
                <a:gd name="connsiteY22" fmla="*/ 1656351 h 2838293"/>
                <a:gd name="connsiteX23" fmla="*/ -1447 w 2836576"/>
                <a:gd name="connsiteY23" fmla="*/ 1542843 h 2838293"/>
                <a:gd name="connsiteX24" fmla="*/ -6965 w 2836576"/>
                <a:gd name="connsiteY24" fmla="*/ 1423818 h 2838293"/>
                <a:gd name="connsiteX25" fmla="*/ 150684 w 2836576"/>
                <a:gd name="connsiteY25" fmla="*/ 1377311 h 2838293"/>
                <a:gd name="connsiteX26" fmla="*/ 313063 w 2836576"/>
                <a:gd name="connsiteY26" fmla="*/ 1330805 h 2838293"/>
                <a:gd name="connsiteX27" fmla="*/ 321734 w 2836576"/>
                <a:gd name="connsiteY27" fmla="*/ 1296122 h 2838293"/>
                <a:gd name="connsiteX28" fmla="*/ 336710 w 2836576"/>
                <a:gd name="connsiteY28" fmla="*/ 1196015 h 2838293"/>
                <a:gd name="connsiteX29" fmla="*/ 348534 w 2836576"/>
                <a:gd name="connsiteY29" fmla="*/ 1119555 h 2838293"/>
                <a:gd name="connsiteX30" fmla="*/ 211379 w 2836576"/>
                <a:gd name="connsiteY30" fmla="*/ 1021812 h 2838293"/>
                <a:gd name="connsiteX31" fmla="*/ 77377 w 2836576"/>
                <a:gd name="connsiteY31" fmla="*/ 922493 h 2838293"/>
                <a:gd name="connsiteX32" fmla="*/ 170390 w 2836576"/>
                <a:gd name="connsiteY32" fmla="*/ 717549 h 2838293"/>
                <a:gd name="connsiteX33" fmla="*/ 484113 w 2836576"/>
                <a:gd name="connsiteY33" fmla="*/ 793220 h 2838293"/>
                <a:gd name="connsiteX34" fmla="*/ 544808 w 2836576"/>
                <a:gd name="connsiteY34" fmla="*/ 741196 h 2838293"/>
                <a:gd name="connsiteX35" fmla="*/ 612597 w 2836576"/>
                <a:gd name="connsiteY35" fmla="*/ 660795 h 2838293"/>
                <a:gd name="connsiteX36" fmla="*/ 637032 w 2836576"/>
                <a:gd name="connsiteY36" fmla="*/ 631630 h 2838293"/>
                <a:gd name="connsiteX37" fmla="*/ 566090 w 2836576"/>
                <a:gd name="connsiteY37" fmla="*/ 474769 h 2838293"/>
                <a:gd name="connsiteX38" fmla="*/ 496725 w 2836576"/>
                <a:gd name="connsiteY38" fmla="*/ 321061 h 2838293"/>
                <a:gd name="connsiteX39" fmla="*/ 688269 w 2836576"/>
                <a:gd name="connsiteY39" fmla="*/ 191000 h 2838293"/>
                <a:gd name="connsiteX40" fmla="*/ 813600 w 2836576"/>
                <a:gd name="connsiteY40" fmla="*/ 308449 h 2838293"/>
                <a:gd name="connsiteX41" fmla="*/ 931049 w 2836576"/>
                <a:gd name="connsiteY41" fmla="*/ 425897 h 2838293"/>
                <a:gd name="connsiteX42" fmla="*/ 971249 w 2836576"/>
                <a:gd name="connsiteY42" fmla="*/ 407768 h 2838293"/>
                <a:gd name="connsiteX43" fmla="*/ 1066627 w 2836576"/>
                <a:gd name="connsiteY43" fmla="*/ 372297 h 2838293"/>
                <a:gd name="connsiteX44" fmla="*/ 1128110 w 2836576"/>
                <a:gd name="connsiteY44" fmla="*/ 349437 h 2838293"/>
                <a:gd name="connsiteX45" fmla="*/ 1146240 w 2836576"/>
                <a:gd name="connsiteY45" fmla="*/ 182329 h 2838293"/>
                <a:gd name="connsiteX46" fmla="*/ 1164370 w 2836576"/>
                <a:gd name="connsiteY46" fmla="*/ 16009 h 2838293"/>
                <a:gd name="connsiteX47" fmla="*/ 1282607 w 2836576"/>
                <a:gd name="connsiteY47" fmla="*/ 244 h 2838293"/>
                <a:gd name="connsiteX48" fmla="*/ 1399267 w 2836576"/>
                <a:gd name="connsiteY48" fmla="*/ -544 h 2838293"/>
                <a:gd name="connsiteX49" fmla="*/ 1444986 w 2836576"/>
                <a:gd name="connsiteY49" fmla="*/ 161835 h 2838293"/>
                <a:gd name="connsiteX50" fmla="*/ 1485974 w 2836576"/>
                <a:gd name="connsiteY50" fmla="*/ 313178 h 2838293"/>
                <a:gd name="connsiteX51" fmla="*/ 1512775 w 2836576"/>
                <a:gd name="connsiteY51" fmla="*/ 318696 h 2838293"/>
                <a:gd name="connsiteX52" fmla="*/ 1620765 w 2836576"/>
                <a:gd name="connsiteY52" fmla="*/ 338402 h 2838293"/>
                <a:gd name="connsiteX53" fmla="*/ 1701166 w 2836576"/>
                <a:gd name="connsiteY53" fmla="*/ 353379 h 2838293"/>
                <a:gd name="connsiteX54" fmla="*/ 1798120 w 2836576"/>
                <a:gd name="connsiteY54" fmla="*/ 213859 h 2838293"/>
                <a:gd name="connsiteX55" fmla="*/ 1913992 w 2836576"/>
                <a:gd name="connsiteY55" fmla="*/ 83798 h 2838293"/>
                <a:gd name="connsiteX56" fmla="*/ 2021982 w 2836576"/>
                <a:gd name="connsiteY56" fmla="*/ 133458 h 2838293"/>
                <a:gd name="connsiteX57" fmla="*/ 2110266 w 2836576"/>
                <a:gd name="connsiteY57" fmla="*/ 174447 h 2838293"/>
                <a:gd name="connsiteX58" fmla="*/ 2070854 w 2836576"/>
                <a:gd name="connsiteY58" fmla="*/ 322637 h 2838293"/>
                <a:gd name="connsiteX59" fmla="*/ 2027500 w 2836576"/>
                <a:gd name="connsiteY59" fmla="*/ 487381 h 2838293"/>
                <a:gd name="connsiteX60" fmla="*/ 2065336 w 2836576"/>
                <a:gd name="connsiteY60" fmla="*/ 533887 h 2838293"/>
                <a:gd name="connsiteX61" fmla="*/ 2148102 w 2836576"/>
                <a:gd name="connsiteY61" fmla="*/ 603253 h 2838293"/>
                <a:gd name="connsiteX62" fmla="*/ 2189091 w 2836576"/>
                <a:gd name="connsiteY62" fmla="*/ 641877 h 2838293"/>
                <a:gd name="connsiteX63" fmla="*/ 2343587 w 2836576"/>
                <a:gd name="connsiteY63" fmla="*/ 569358 h 2838293"/>
                <a:gd name="connsiteX64" fmla="*/ 2500448 w 2836576"/>
                <a:gd name="connsiteY64" fmla="*/ 499204 h 2838293"/>
                <a:gd name="connsiteX65" fmla="*/ 2627356 w 2836576"/>
                <a:gd name="connsiteY65" fmla="*/ 682078 h 2838293"/>
                <a:gd name="connsiteX66" fmla="*/ 2513848 w 2836576"/>
                <a:gd name="connsiteY66" fmla="*/ 813715 h 2838293"/>
                <a:gd name="connsiteX67" fmla="*/ 2405070 w 2836576"/>
                <a:gd name="connsiteY67" fmla="*/ 951658 h 2838293"/>
                <a:gd name="connsiteX68" fmla="*/ 2442906 w 2836576"/>
                <a:gd name="connsiteY68" fmla="*/ 1050189 h 2838293"/>
                <a:gd name="connsiteX69" fmla="*/ 2472071 w 2836576"/>
                <a:gd name="connsiteY69" fmla="*/ 1132955 h 2838293"/>
                <a:gd name="connsiteX70" fmla="*/ 2569026 w 2836576"/>
                <a:gd name="connsiteY70" fmla="*/ 1141626 h 2838293"/>
                <a:gd name="connsiteX71" fmla="*/ 2738499 w 2836576"/>
                <a:gd name="connsiteY71" fmla="*/ 1156602 h 2838293"/>
                <a:gd name="connsiteX72" fmla="*/ 2810229 w 2836576"/>
                <a:gd name="connsiteY72" fmla="*/ 1162120 h 2838293"/>
                <a:gd name="connsiteX73" fmla="*/ 2819688 w 2836576"/>
                <a:gd name="connsiteY73" fmla="*/ 1257498 h 2838293"/>
                <a:gd name="connsiteX74" fmla="*/ 2828359 w 2836576"/>
                <a:gd name="connsiteY74" fmla="*/ 1377311 h 2838293"/>
                <a:gd name="connsiteX75" fmla="*/ 2828359 w 2836576"/>
                <a:gd name="connsiteY75" fmla="*/ 1400959 h 2838293"/>
                <a:gd name="connsiteX76" fmla="*/ 2666768 w 2836576"/>
                <a:gd name="connsiteY76" fmla="*/ 1444312 h 2838293"/>
                <a:gd name="connsiteX77" fmla="*/ 2502025 w 2836576"/>
                <a:gd name="connsiteY77" fmla="*/ 1503431 h 2838293"/>
                <a:gd name="connsiteX78" fmla="*/ 2487048 w 2836576"/>
                <a:gd name="connsiteY78" fmla="*/ 1598021 h 2838293"/>
                <a:gd name="connsiteX79" fmla="*/ 2469706 w 2836576"/>
                <a:gd name="connsiteY79" fmla="*/ 1688669 h 2838293"/>
                <a:gd name="connsiteX80" fmla="*/ 2606861 w 2836576"/>
                <a:gd name="connsiteY80" fmla="*/ 1798235 h 2838293"/>
                <a:gd name="connsiteX81" fmla="*/ 2747958 w 2836576"/>
                <a:gd name="connsiteY81" fmla="*/ 1895190 h 2838293"/>
                <a:gd name="connsiteX82" fmla="*/ 2699086 w 2836576"/>
                <a:gd name="connsiteY82" fmla="*/ 2000815 h 2838293"/>
                <a:gd name="connsiteX83" fmla="*/ 2639180 w 2836576"/>
                <a:gd name="connsiteY83" fmla="*/ 2106440 h 2838293"/>
                <a:gd name="connsiteX84" fmla="*/ 2479954 w 2836576"/>
                <a:gd name="connsiteY84" fmla="*/ 2067027 h 2838293"/>
                <a:gd name="connsiteX85" fmla="*/ 2308116 w 2836576"/>
                <a:gd name="connsiteY85" fmla="*/ 2033921 h 2838293"/>
                <a:gd name="connsiteX86" fmla="*/ 2245056 w 2836576"/>
                <a:gd name="connsiteY86" fmla="*/ 2117475 h 2838293"/>
                <a:gd name="connsiteX87" fmla="*/ 2181208 w 2836576"/>
                <a:gd name="connsiteY87" fmla="*/ 2193935 h 2838293"/>
                <a:gd name="connsiteX88" fmla="*/ 2248997 w 2836576"/>
                <a:gd name="connsiteY88" fmla="*/ 2337396 h 2838293"/>
                <a:gd name="connsiteX89" fmla="*/ 2321516 w 2836576"/>
                <a:gd name="connsiteY89" fmla="*/ 2489528 h 2838293"/>
                <a:gd name="connsiteX90" fmla="*/ 2227715 w 2836576"/>
                <a:gd name="connsiteY90" fmla="*/ 2566776 h 2838293"/>
                <a:gd name="connsiteX91" fmla="*/ 2131549 w 2836576"/>
                <a:gd name="connsiteY91" fmla="*/ 2634565 h 2838293"/>
                <a:gd name="connsiteX92" fmla="*/ 2011735 w 2836576"/>
                <a:gd name="connsiteY92" fmla="*/ 2515540 h 2838293"/>
                <a:gd name="connsiteX93" fmla="*/ 1891921 w 2836576"/>
                <a:gd name="connsiteY93" fmla="*/ 2395727 h 2838293"/>
                <a:gd name="connsiteX94" fmla="*/ 1821768 w 2836576"/>
                <a:gd name="connsiteY94" fmla="*/ 2424103 h 2838293"/>
                <a:gd name="connsiteX95" fmla="*/ 1720084 w 2836576"/>
                <a:gd name="connsiteY95" fmla="*/ 2460363 h 2838293"/>
                <a:gd name="connsiteX96" fmla="*/ 1668848 w 2836576"/>
                <a:gd name="connsiteY96" fmla="*/ 2683437 h 2838293"/>
                <a:gd name="connsiteX97" fmla="*/ 1659389 w 2836576"/>
                <a:gd name="connsiteY97" fmla="*/ 2807191 h 2838293"/>
                <a:gd name="connsiteX98" fmla="*/ 1627071 w 2836576"/>
                <a:gd name="connsiteY98" fmla="*/ 2811921 h 2838293"/>
                <a:gd name="connsiteX99" fmla="*/ 1426068 w 2836576"/>
                <a:gd name="connsiteY99" fmla="*/ 2831627 h 2838293"/>
                <a:gd name="connsiteX100" fmla="*/ 1386655 w 2836576"/>
                <a:gd name="connsiteY100" fmla="*/ 2703931 h 283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836576" h="2838293">
                  <a:moveTo>
                    <a:pt x="1386655" y="2703931"/>
                  </a:moveTo>
                  <a:cubicBezTo>
                    <a:pt x="1367737" y="2632989"/>
                    <a:pt x="1347243" y="2558894"/>
                    <a:pt x="1340937" y="2539187"/>
                  </a:cubicBezTo>
                  <a:lnTo>
                    <a:pt x="1330690" y="2502928"/>
                  </a:lnTo>
                  <a:lnTo>
                    <a:pt x="1281030" y="2497410"/>
                  </a:lnTo>
                  <a:cubicBezTo>
                    <a:pt x="1254230" y="2494257"/>
                    <a:pt x="1208511" y="2486375"/>
                    <a:pt x="1179346" y="2480069"/>
                  </a:cubicBezTo>
                  <a:cubicBezTo>
                    <a:pt x="1150181" y="2472975"/>
                    <a:pt x="1122593" y="2469822"/>
                    <a:pt x="1118651" y="2472186"/>
                  </a:cubicBezTo>
                  <a:cubicBezTo>
                    <a:pt x="1114710" y="2475339"/>
                    <a:pt x="1071357" y="2534458"/>
                    <a:pt x="1023273" y="2605400"/>
                  </a:cubicBezTo>
                  <a:cubicBezTo>
                    <a:pt x="974402" y="2675554"/>
                    <a:pt x="931837" y="2736249"/>
                    <a:pt x="928684" y="2739402"/>
                  </a:cubicBezTo>
                  <a:cubicBezTo>
                    <a:pt x="924743" y="2744132"/>
                    <a:pt x="721375" y="2658213"/>
                    <a:pt x="710339" y="2647177"/>
                  </a:cubicBezTo>
                  <a:cubicBezTo>
                    <a:pt x="708763" y="2646389"/>
                    <a:pt x="727681" y="2571506"/>
                    <a:pt x="752117" y="2481645"/>
                  </a:cubicBezTo>
                  <a:cubicBezTo>
                    <a:pt x="775764" y="2390997"/>
                    <a:pt x="794682" y="2316902"/>
                    <a:pt x="793105" y="2316114"/>
                  </a:cubicBezTo>
                  <a:cubicBezTo>
                    <a:pt x="772611" y="2301137"/>
                    <a:pt x="687480" y="2233348"/>
                    <a:pt x="661468" y="2210488"/>
                  </a:cubicBezTo>
                  <a:lnTo>
                    <a:pt x="625997" y="2179747"/>
                  </a:lnTo>
                  <a:lnTo>
                    <a:pt x="321734" y="2326361"/>
                  </a:lnTo>
                  <a:lnTo>
                    <a:pt x="254733" y="2231771"/>
                  </a:lnTo>
                  <a:cubicBezTo>
                    <a:pt x="217685" y="2179747"/>
                    <a:pt x="187732" y="2134817"/>
                    <a:pt x="187732" y="2131664"/>
                  </a:cubicBezTo>
                  <a:cubicBezTo>
                    <a:pt x="187732" y="2128511"/>
                    <a:pt x="241333" y="2073333"/>
                    <a:pt x="305969" y="2007909"/>
                  </a:cubicBezTo>
                  <a:lnTo>
                    <a:pt x="424206" y="1889672"/>
                  </a:lnTo>
                  <a:lnTo>
                    <a:pt x="398194" y="1826612"/>
                  </a:lnTo>
                  <a:cubicBezTo>
                    <a:pt x="383217" y="1791929"/>
                    <a:pt x="367452" y="1746999"/>
                    <a:pt x="361934" y="1726505"/>
                  </a:cubicBezTo>
                  <a:cubicBezTo>
                    <a:pt x="350111" y="1683151"/>
                    <a:pt x="360358" y="1686304"/>
                    <a:pt x="179849" y="1672904"/>
                  </a:cubicBezTo>
                  <a:cubicBezTo>
                    <a:pt x="121519" y="1668175"/>
                    <a:pt x="58459" y="1662657"/>
                    <a:pt x="41118" y="1660292"/>
                  </a:cubicBezTo>
                  <a:lnTo>
                    <a:pt x="8800" y="1656351"/>
                  </a:lnTo>
                  <a:lnTo>
                    <a:pt x="-1447" y="1542843"/>
                  </a:lnTo>
                  <a:cubicBezTo>
                    <a:pt x="-6965" y="1479784"/>
                    <a:pt x="-10118" y="1426183"/>
                    <a:pt x="-6965" y="1423818"/>
                  </a:cubicBezTo>
                  <a:cubicBezTo>
                    <a:pt x="-4600" y="1421453"/>
                    <a:pt x="66342" y="1400171"/>
                    <a:pt x="150684" y="1377311"/>
                  </a:cubicBezTo>
                  <a:cubicBezTo>
                    <a:pt x="235027" y="1354452"/>
                    <a:pt x="308334" y="1333958"/>
                    <a:pt x="313063" y="1330805"/>
                  </a:cubicBezTo>
                  <a:cubicBezTo>
                    <a:pt x="317792" y="1327652"/>
                    <a:pt x="321734" y="1311887"/>
                    <a:pt x="321734" y="1296122"/>
                  </a:cubicBezTo>
                  <a:cubicBezTo>
                    <a:pt x="321734" y="1280357"/>
                    <a:pt x="328828" y="1235427"/>
                    <a:pt x="336710" y="1196015"/>
                  </a:cubicBezTo>
                  <a:cubicBezTo>
                    <a:pt x="344593" y="1157391"/>
                    <a:pt x="350111" y="1122708"/>
                    <a:pt x="348534" y="1119555"/>
                  </a:cubicBezTo>
                  <a:cubicBezTo>
                    <a:pt x="346169" y="1116402"/>
                    <a:pt x="284686" y="1072260"/>
                    <a:pt x="211379" y="1021812"/>
                  </a:cubicBezTo>
                  <a:cubicBezTo>
                    <a:pt x="137284" y="971364"/>
                    <a:pt x="77377" y="926434"/>
                    <a:pt x="77377" y="922493"/>
                  </a:cubicBezTo>
                  <a:cubicBezTo>
                    <a:pt x="77377" y="913822"/>
                    <a:pt x="163296" y="725431"/>
                    <a:pt x="170390" y="717549"/>
                  </a:cubicBezTo>
                  <a:cubicBezTo>
                    <a:pt x="175120" y="712819"/>
                    <a:pt x="411594" y="769573"/>
                    <a:pt x="484113" y="793220"/>
                  </a:cubicBezTo>
                  <a:cubicBezTo>
                    <a:pt x="497513" y="797162"/>
                    <a:pt x="507760" y="788491"/>
                    <a:pt x="544808" y="741196"/>
                  </a:cubicBezTo>
                  <a:cubicBezTo>
                    <a:pt x="568455" y="709666"/>
                    <a:pt x="599197" y="673407"/>
                    <a:pt x="612597" y="660795"/>
                  </a:cubicBezTo>
                  <a:cubicBezTo>
                    <a:pt x="625997" y="647395"/>
                    <a:pt x="637032" y="634783"/>
                    <a:pt x="637032" y="631630"/>
                  </a:cubicBezTo>
                  <a:cubicBezTo>
                    <a:pt x="637032" y="628477"/>
                    <a:pt x="604714" y="557535"/>
                    <a:pt x="566090" y="474769"/>
                  </a:cubicBezTo>
                  <a:cubicBezTo>
                    <a:pt x="526678" y="391215"/>
                    <a:pt x="495148" y="321849"/>
                    <a:pt x="496725" y="321061"/>
                  </a:cubicBezTo>
                  <a:cubicBezTo>
                    <a:pt x="516431" y="303719"/>
                    <a:pt x="681963" y="191000"/>
                    <a:pt x="688269" y="191000"/>
                  </a:cubicBezTo>
                  <a:cubicBezTo>
                    <a:pt x="692998" y="191000"/>
                    <a:pt x="748964" y="243812"/>
                    <a:pt x="813600" y="308449"/>
                  </a:cubicBezTo>
                  <a:lnTo>
                    <a:pt x="931049" y="425897"/>
                  </a:lnTo>
                  <a:lnTo>
                    <a:pt x="971249" y="407768"/>
                  </a:lnTo>
                  <a:cubicBezTo>
                    <a:pt x="993320" y="398309"/>
                    <a:pt x="1036674" y="382544"/>
                    <a:pt x="1066627" y="372297"/>
                  </a:cubicBezTo>
                  <a:cubicBezTo>
                    <a:pt x="1097369" y="362838"/>
                    <a:pt x="1124169" y="351802"/>
                    <a:pt x="1128110" y="349437"/>
                  </a:cubicBezTo>
                  <a:cubicBezTo>
                    <a:pt x="1131263" y="346284"/>
                    <a:pt x="1139146" y="271401"/>
                    <a:pt x="1146240" y="182329"/>
                  </a:cubicBezTo>
                  <a:cubicBezTo>
                    <a:pt x="1153334" y="94045"/>
                    <a:pt x="1161217" y="19162"/>
                    <a:pt x="1164370" y="16009"/>
                  </a:cubicBezTo>
                  <a:cubicBezTo>
                    <a:pt x="1166734" y="12856"/>
                    <a:pt x="1220335" y="5762"/>
                    <a:pt x="1282607" y="244"/>
                  </a:cubicBezTo>
                  <a:cubicBezTo>
                    <a:pt x="1374832" y="-8427"/>
                    <a:pt x="1396114" y="-9215"/>
                    <a:pt x="1399267" y="-544"/>
                  </a:cubicBezTo>
                  <a:cubicBezTo>
                    <a:pt x="1401632" y="4974"/>
                    <a:pt x="1422126" y="78280"/>
                    <a:pt x="1444986" y="161835"/>
                  </a:cubicBezTo>
                  <a:lnTo>
                    <a:pt x="1485974" y="313178"/>
                  </a:lnTo>
                  <a:lnTo>
                    <a:pt x="1512775" y="318696"/>
                  </a:lnTo>
                  <a:cubicBezTo>
                    <a:pt x="1527751" y="321849"/>
                    <a:pt x="1575834" y="330520"/>
                    <a:pt x="1620765" y="338402"/>
                  </a:cubicBezTo>
                  <a:lnTo>
                    <a:pt x="1701166" y="353379"/>
                  </a:lnTo>
                  <a:lnTo>
                    <a:pt x="1798120" y="213859"/>
                  </a:lnTo>
                  <a:cubicBezTo>
                    <a:pt x="1891133" y="79857"/>
                    <a:pt x="1895074" y="75127"/>
                    <a:pt x="1913992" y="83798"/>
                  </a:cubicBezTo>
                  <a:cubicBezTo>
                    <a:pt x="1925028" y="88528"/>
                    <a:pt x="1973111" y="110599"/>
                    <a:pt x="2021982" y="133458"/>
                  </a:cubicBezTo>
                  <a:lnTo>
                    <a:pt x="2110266" y="174447"/>
                  </a:lnTo>
                  <a:lnTo>
                    <a:pt x="2070854" y="322637"/>
                  </a:lnTo>
                  <a:cubicBezTo>
                    <a:pt x="2049571" y="403826"/>
                    <a:pt x="2029865" y="477922"/>
                    <a:pt x="2027500" y="487381"/>
                  </a:cubicBezTo>
                  <a:cubicBezTo>
                    <a:pt x="2024347" y="500781"/>
                    <a:pt x="2031441" y="510240"/>
                    <a:pt x="2065336" y="533887"/>
                  </a:cubicBezTo>
                  <a:cubicBezTo>
                    <a:pt x="2088195" y="550440"/>
                    <a:pt x="2125243" y="581970"/>
                    <a:pt x="2148102" y="603253"/>
                  </a:cubicBezTo>
                  <a:lnTo>
                    <a:pt x="2189091" y="641877"/>
                  </a:lnTo>
                  <a:lnTo>
                    <a:pt x="2343587" y="569358"/>
                  </a:lnTo>
                  <a:cubicBezTo>
                    <a:pt x="2427929" y="529158"/>
                    <a:pt x="2498872" y="497628"/>
                    <a:pt x="2500448" y="499204"/>
                  </a:cubicBezTo>
                  <a:cubicBezTo>
                    <a:pt x="2511484" y="511816"/>
                    <a:pt x="2624991" y="674983"/>
                    <a:pt x="2627356" y="682078"/>
                  </a:cubicBezTo>
                  <a:cubicBezTo>
                    <a:pt x="2628932" y="687595"/>
                    <a:pt x="2577696" y="746714"/>
                    <a:pt x="2513848" y="813715"/>
                  </a:cubicBezTo>
                  <a:cubicBezTo>
                    <a:pt x="2409800" y="921705"/>
                    <a:pt x="2397188" y="937470"/>
                    <a:pt x="2405070" y="951658"/>
                  </a:cubicBezTo>
                  <a:cubicBezTo>
                    <a:pt x="2409800" y="960329"/>
                    <a:pt x="2426353" y="1004471"/>
                    <a:pt x="2442906" y="1050189"/>
                  </a:cubicBezTo>
                  <a:lnTo>
                    <a:pt x="2472071" y="1132955"/>
                  </a:lnTo>
                  <a:lnTo>
                    <a:pt x="2569026" y="1141626"/>
                  </a:lnTo>
                  <a:cubicBezTo>
                    <a:pt x="2622626" y="1147143"/>
                    <a:pt x="2699086" y="1153449"/>
                    <a:pt x="2738499" y="1156602"/>
                  </a:cubicBezTo>
                  <a:lnTo>
                    <a:pt x="2810229" y="1162120"/>
                  </a:lnTo>
                  <a:lnTo>
                    <a:pt x="2819688" y="1257498"/>
                  </a:lnTo>
                  <a:cubicBezTo>
                    <a:pt x="2824418" y="1310310"/>
                    <a:pt x="2828359" y="1364699"/>
                    <a:pt x="2828359" y="1377311"/>
                  </a:cubicBezTo>
                  <a:lnTo>
                    <a:pt x="2828359" y="1400959"/>
                  </a:lnTo>
                  <a:lnTo>
                    <a:pt x="2666768" y="1444312"/>
                  </a:lnTo>
                  <a:cubicBezTo>
                    <a:pt x="2527248" y="1481360"/>
                    <a:pt x="2504389" y="1489243"/>
                    <a:pt x="2502025" y="1503431"/>
                  </a:cubicBezTo>
                  <a:cubicBezTo>
                    <a:pt x="2500448" y="1512102"/>
                    <a:pt x="2493354" y="1554667"/>
                    <a:pt x="2487048" y="1598021"/>
                  </a:cubicBezTo>
                  <a:cubicBezTo>
                    <a:pt x="2479954" y="1641374"/>
                    <a:pt x="2472859" y="1682363"/>
                    <a:pt x="2469706" y="1688669"/>
                  </a:cubicBezTo>
                  <a:cubicBezTo>
                    <a:pt x="2466553" y="1697340"/>
                    <a:pt x="2504389" y="1727293"/>
                    <a:pt x="2606861" y="1798235"/>
                  </a:cubicBezTo>
                  <a:lnTo>
                    <a:pt x="2747958" y="1895190"/>
                  </a:lnTo>
                  <a:lnTo>
                    <a:pt x="2699086" y="2000815"/>
                  </a:lnTo>
                  <a:cubicBezTo>
                    <a:pt x="2669133" y="2066239"/>
                    <a:pt x="2646274" y="2105652"/>
                    <a:pt x="2639180" y="2106440"/>
                  </a:cubicBezTo>
                  <a:cubicBezTo>
                    <a:pt x="2632874" y="2106440"/>
                    <a:pt x="2561143" y="2088310"/>
                    <a:pt x="2479954" y="2067027"/>
                  </a:cubicBezTo>
                  <a:cubicBezTo>
                    <a:pt x="2329399" y="2026827"/>
                    <a:pt x="2308116" y="2022886"/>
                    <a:pt x="2308116" y="2033921"/>
                  </a:cubicBezTo>
                  <a:cubicBezTo>
                    <a:pt x="2308116" y="2037862"/>
                    <a:pt x="2279739" y="2074910"/>
                    <a:pt x="2245056" y="2117475"/>
                  </a:cubicBezTo>
                  <a:lnTo>
                    <a:pt x="2181208" y="2193935"/>
                  </a:lnTo>
                  <a:lnTo>
                    <a:pt x="2248997" y="2337396"/>
                  </a:lnTo>
                  <a:cubicBezTo>
                    <a:pt x="2286833" y="2416221"/>
                    <a:pt x="2319151" y="2484798"/>
                    <a:pt x="2321516" y="2489528"/>
                  </a:cubicBezTo>
                  <a:cubicBezTo>
                    <a:pt x="2323093" y="2495046"/>
                    <a:pt x="2281315" y="2529728"/>
                    <a:pt x="2227715" y="2566776"/>
                  </a:cubicBezTo>
                  <a:lnTo>
                    <a:pt x="2131549" y="2634565"/>
                  </a:lnTo>
                  <a:lnTo>
                    <a:pt x="2011735" y="2515540"/>
                  </a:lnTo>
                  <a:lnTo>
                    <a:pt x="1891921" y="2395727"/>
                  </a:lnTo>
                  <a:lnTo>
                    <a:pt x="1821768" y="2424103"/>
                  </a:lnTo>
                  <a:cubicBezTo>
                    <a:pt x="1783932" y="2439080"/>
                    <a:pt x="1737425" y="2455633"/>
                    <a:pt x="1720084" y="2460363"/>
                  </a:cubicBezTo>
                  <a:cubicBezTo>
                    <a:pt x="1682248" y="2470610"/>
                    <a:pt x="1686189" y="2454845"/>
                    <a:pt x="1668848" y="2683437"/>
                  </a:cubicBezTo>
                  <a:lnTo>
                    <a:pt x="1659389" y="2807191"/>
                  </a:lnTo>
                  <a:lnTo>
                    <a:pt x="1627071" y="2811921"/>
                  </a:lnTo>
                  <a:cubicBezTo>
                    <a:pt x="1595541" y="2815862"/>
                    <a:pt x="1437103" y="2831627"/>
                    <a:pt x="1426068" y="2831627"/>
                  </a:cubicBezTo>
                  <a:cubicBezTo>
                    <a:pt x="1423703" y="2831627"/>
                    <a:pt x="1405573" y="2774085"/>
                    <a:pt x="1386655" y="2703931"/>
                  </a:cubicBezTo>
                  <a:close/>
                </a:path>
              </a:pathLst>
            </a:custGeom>
            <a:solidFill>
              <a:srgbClr val="E7E6E6">
                <a:alpha val="45000"/>
              </a:srgbClr>
            </a:solidFill>
            <a:ln w="51608" cap="flat">
              <a:solidFill>
                <a:srgbClr val="FFFFFF"/>
              </a:solidFill>
              <a:prstDash val="solid"/>
              <a:round/>
            </a:ln>
          </p:spPr>
          <p:txBody>
            <a:bodyPr rtlCol="0" anchor="ctr"/>
            <a:lstStyle/>
            <a:p>
              <a:endParaRPr lang="it-IT"/>
            </a:p>
          </p:txBody>
        </p:sp>
        <p:sp>
          <p:nvSpPr>
            <p:cNvPr id="8" name="CasellaDiTesto 7">
              <a:extLst>
                <a:ext uri="{FF2B5EF4-FFF2-40B4-BE49-F238E27FC236}">
                  <a16:creationId xmlns:a16="http://schemas.microsoft.com/office/drawing/2014/main" id="{A1B50BDB-945E-21AC-C150-B26C817B629D}"/>
                </a:ext>
              </a:extLst>
            </p:cNvPr>
            <p:cNvSpPr txBox="1"/>
            <p:nvPr/>
          </p:nvSpPr>
          <p:spPr>
            <a:xfrm>
              <a:off x="7580461" y="938342"/>
              <a:ext cx="2012089" cy="1631216"/>
            </a:xfrm>
            <a:prstGeom prst="rect">
              <a:avLst/>
            </a:prstGeom>
            <a:noFill/>
          </p:spPr>
          <p:txBody>
            <a:bodyPr wrap="none" rtlCol="0">
              <a:spAutoFit/>
            </a:bodyPr>
            <a:lstStyle/>
            <a:p>
              <a:r>
                <a:rPr lang="it-IT" sz="10000" b="1">
                  <a:solidFill>
                    <a:schemeClr val="bg1"/>
                  </a:solidFill>
                </a:rPr>
                <a:t>&lt;/&gt;</a:t>
              </a:r>
            </a:p>
          </p:txBody>
        </p:sp>
      </p:grpSp>
      <p:pic>
        <p:nvPicPr>
          <p:cNvPr id="10" name="Elemento grafico 9">
            <a:extLst>
              <a:ext uri="{FF2B5EF4-FFF2-40B4-BE49-F238E27FC236}">
                <a16:creationId xmlns:a16="http://schemas.microsoft.com/office/drawing/2014/main" id="{AB8CD7DE-BBE1-8DF7-3989-68BFA5B9ED1A}"/>
              </a:ext>
            </a:extLst>
          </p:cNvPr>
          <p:cNvPicPr>
            <a:picLocks noGrp="1" noRot="1" noMove="1" noResize="1" noEditPoints="1" noAdjustHandles="1" noChangeArrowheads="1" noChangeShapeType="1" noCrop="1"/>
          </p:cNvPicPr>
          <p:nvPr/>
        </p:nvPicPr>
        <p:blipFill>
          <a:blip r:embed="rId4">
            <a:extLst>
              <a:ext uri="{96DAC541-7B7A-43D3-8B79-37D633B846F1}">
                <asvg:svgBlip xmlns:asvg="http://schemas.microsoft.com/office/drawing/2016/SVG/main" r:embed="rId5"/>
              </a:ext>
            </a:extLst>
          </a:blip>
          <a:stretch>
            <a:fillRect/>
          </a:stretch>
        </p:blipFill>
        <p:spPr>
          <a:xfrm>
            <a:off x="8586507" y="5941920"/>
            <a:ext cx="1581150" cy="876300"/>
          </a:xfrm>
          <a:prstGeom prst="rect">
            <a:avLst/>
          </a:prstGeom>
        </p:spPr>
      </p:pic>
      <p:pic>
        <p:nvPicPr>
          <p:cNvPr id="11" name="Immagine 10" descr="Immagine che contiene Carattere, testo, Elementi grafici, schermata&#10;&#10;Descrizione generata automaticamente">
            <a:extLst>
              <a:ext uri="{FF2B5EF4-FFF2-40B4-BE49-F238E27FC236}">
                <a16:creationId xmlns:a16="http://schemas.microsoft.com/office/drawing/2014/main" id="{34409030-3E7A-88CA-E1C7-C672FAD5F853}"/>
              </a:ext>
            </a:extLst>
          </p:cNvPr>
          <p:cNvPicPr>
            <a:picLocks noGrp="1" noRo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tretch>
            <a:fillRect/>
          </a:stretch>
        </p:blipFill>
        <p:spPr>
          <a:xfrm>
            <a:off x="10322503" y="6077558"/>
            <a:ext cx="1614287" cy="605023"/>
          </a:xfrm>
          <a:prstGeom prst="rect">
            <a:avLst/>
          </a:prstGeom>
        </p:spPr>
      </p:pic>
      <p:sp>
        <p:nvSpPr>
          <p:cNvPr id="3" name="Elemento grafico 5">
            <a:extLst>
              <a:ext uri="{FF2B5EF4-FFF2-40B4-BE49-F238E27FC236}">
                <a16:creationId xmlns:a16="http://schemas.microsoft.com/office/drawing/2014/main" id="{15F28819-A761-0B9F-BF9B-D484F5FA5CB9}"/>
              </a:ext>
            </a:extLst>
          </p:cNvPr>
          <p:cNvSpPr/>
          <p:nvPr/>
        </p:nvSpPr>
        <p:spPr>
          <a:xfrm>
            <a:off x="6913857" y="1883495"/>
            <a:ext cx="424929" cy="411650"/>
          </a:xfrm>
          <a:custGeom>
            <a:avLst/>
            <a:gdLst>
              <a:gd name="connsiteX0" fmla="*/ 560294 w 1120588"/>
              <a:gd name="connsiteY0" fmla="*/ 0 h 1085569"/>
              <a:gd name="connsiteX1" fmla="*/ 0 w 1120588"/>
              <a:gd name="connsiteY1" fmla="*/ 560294 h 1085569"/>
              <a:gd name="connsiteX2" fmla="*/ 385202 w 1120588"/>
              <a:gd name="connsiteY2" fmla="*/ 1085570 h 1085569"/>
              <a:gd name="connsiteX3" fmla="*/ 420221 w 1120588"/>
              <a:gd name="connsiteY3" fmla="*/ 1050551 h 1085569"/>
              <a:gd name="connsiteX4" fmla="*/ 420221 w 1120588"/>
              <a:gd name="connsiteY4" fmla="*/ 963005 h 1085569"/>
              <a:gd name="connsiteX5" fmla="*/ 227619 w 1120588"/>
              <a:gd name="connsiteY5" fmla="*/ 875459 h 1085569"/>
              <a:gd name="connsiteX6" fmla="*/ 192601 w 1120588"/>
              <a:gd name="connsiteY6" fmla="*/ 822932 h 1085569"/>
              <a:gd name="connsiteX7" fmla="*/ 175092 w 1120588"/>
              <a:gd name="connsiteY7" fmla="*/ 770404 h 1085569"/>
              <a:gd name="connsiteX8" fmla="*/ 262638 w 1120588"/>
              <a:gd name="connsiteY8" fmla="*/ 840441 h 1085569"/>
              <a:gd name="connsiteX9" fmla="*/ 420221 w 1120588"/>
              <a:gd name="connsiteY9" fmla="*/ 875459 h 1085569"/>
              <a:gd name="connsiteX10" fmla="*/ 455239 w 1120588"/>
              <a:gd name="connsiteY10" fmla="*/ 805423 h 1085569"/>
              <a:gd name="connsiteX11" fmla="*/ 210110 w 1120588"/>
              <a:gd name="connsiteY11" fmla="*/ 542785 h 1085569"/>
              <a:gd name="connsiteX12" fmla="*/ 262638 w 1120588"/>
              <a:gd name="connsiteY12" fmla="*/ 385202 h 1085569"/>
              <a:gd name="connsiteX13" fmla="*/ 262638 w 1120588"/>
              <a:gd name="connsiteY13" fmla="*/ 227619 h 1085569"/>
              <a:gd name="connsiteX14" fmla="*/ 420221 w 1120588"/>
              <a:gd name="connsiteY14" fmla="*/ 297656 h 1085569"/>
              <a:gd name="connsiteX15" fmla="*/ 700368 w 1120588"/>
              <a:gd name="connsiteY15" fmla="*/ 297656 h 1085569"/>
              <a:gd name="connsiteX16" fmla="*/ 857950 w 1120588"/>
              <a:gd name="connsiteY16" fmla="*/ 227619 h 1085569"/>
              <a:gd name="connsiteX17" fmla="*/ 857950 w 1120588"/>
              <a:gd name="connsiteY17" fmla="*/ 385202 h 1085569"/>
              <a:gd name="connsiteX18" fmla="*/ 910478 w 1120588"/>
              <a:gd name="connsiteY18" fmla="*/ 542785 h 1085569"/>
              <a:gd name="connsiteX19" fmla="*/ 665349 w 1120588"/>
              <a:gd name="connsiteY19" fmla="*/ 805423 h 1085569"/>
              <a:gd name="connsiteX20" fmla="*/ 700368 w 1120588"/>
              <a:gd name="connsiteY20" fmla="*/ 910478 h 1085569"/>
              <a:gd name="connsiteX21" fmla="*/ 700368 w 1120588"/>
              <a:gd name="connsiteY21" fmla="*/ 1050551 h 1085569"/>
              <a:gd name="connsiteX22" fmla="*/ 735386 w 1120588"/>
              <a:gd name="connsiteY22" fmla="*/ 1085570 h 1085569"/>
              <a:gd name="connsiteX23" fmla="*/ 1120588 w 1120588"/>
              <a:gd name="connsiteY23" fmla="*/ 560294 h 1085569"/>
              <a:gd name="connsiteX24" fmla="*/ 560294 w 1120588"/>
              <a:gd name="connsiteY24" fmla="*/ 0 h 108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0588" h="1085569">
                <a:moveTo>
                  <a:pt x="560294" y="0"/>
                </a:moveTo>
                <a:cubicBezTo>
                  <a:pt x="245129" y="0"/>
                  <a:pt x="0" y="245129"/>
                  <a:pt x="0" y="560294"/>
                </a:cubicBezTo>
                <a:cubicBezTo>
                  <a:pt x="0" y="927987"/>
                  <a:pt x="332675" y="1085570"/>
                  <a:pt x="385202" y="1085570"/>
                </a:cubicBezTo>
                <a:cubicBezTo>
                  <a:pt x="420221" y="1085570"/>
                  <a:pt x="420221" y="1068061"/>
                  <a:pt x="420221" y="1050551"/>
                </a:cubicBezTo>
                <a:lnTo>
                  <a:pt x="420221" y="963005"/>
                </a:lnTo>
                <a:cubicBezTo>
                  <a:pt x="297656" y="998024"/>
                  <a:pt x="245129" y="927987"/>
                  <a:pt x="227619" y="875459"/>
                </a:cubicBezTo>
                <a:cubicBezTo>
                  <a:pt x="227619" y="875459"/>
                  <a:pt x="227619" y="857950"/>
                  <a:pt x="192601" y="822932"/>
                </a:cubicBezTo>
                <a:cubicBezTo>
                  <a:pt x="175092" y="805423"/>
                  <a:pt x="105055" y="770404"/>
                  <a:pt x="175092" y="770404"/>
                </a:cubicBezTo>
                <a:cubicBezTo>
                  <a:pt x="227619" y="770404"/>
                  <a:pt x="262638" y="840441"/>
                  <a:pt x="262638" y="840441"/>
                </a:cubicBezTo>
                <a:cubicBezTo>
                  <a:pt x="315165" y="910478"/>
                  <a:pt x="385202" y="892969"/>
                  <a:pt x="420221" y="875459"/>
                </a:cubicBezTo>
                <a:cubicBezTo>
                  <a:pt x="420221" y="840441"/>
                  <a:pt x="455239" y="805423"/>
                  <a:pt x="455239" y="805423"/>
                </a:cubicBezTo>
                <a:cubicBezTo>
                  <a:pt x="315165" y="787913"/>
                  <a:pt x="210110" y="735386"/>
                  <a:pt x="210110" y="542785"/>
                </a:cubicBezTo>
                <a:cubicBezTo>
                  <a:pt x="210110" y="472748"/>
                  <a:pt x="227619" y="420221"/>
                  <a:pt x="262638" y="385202"/>
                </a:cubicBezTo>
                <a:cubicBezTo>
                  <a:pt x="262638" y="385202"/>
                  <a:pt x="227619" y="315165"/>
                  <a:pt x="262638" y="227619"/>
                </a:cubicBezTo>
                <a:cubicBezTo>
                  <a:pt x="262638" y="227619"/>
                  <a:pt x="350184" y="227619"/>
                  <a:pt x="420221" y="297656"/>
                </a:cubicBezTo>
                <a:cubicBezTo>
                  <a:pt x="472748" y="262638"/>
                  <a:pt x="647840" y="262638"/>
                  <a:pt x="700368" y="297656"/>
                </a:cubicBezTo>
                <a:cubicBezTo>
                  <a:pt x="770404" y="227619"/>
                  <a:pt x="857950" y="227619"/>
                  <a:pt x="857950" y="227619"/>
                </a:cubicBezTo>
                <a:cubicBezTo>
                  <a:pt x="892969" y="350184"/>
                  <a:pt x="857950" y="385202"/>
                  <a:pt x="857950" y="385202"/>
                </a:cubicBezTo>
                <a:cubicBezTo>
                  <a:pt x="892969" y="420221"/>
                  <a:pt x="910478" y="472748"/>
                  <a:pt x="910478" y="542785"/>
                </a:cubicBezTo>
                <a:cubicBezTo>
                  <a:pt x="910478" y="735386"/>
                  <a:pt x="787913" y="787913"/>
                  <a:pt x="665349" y="805423"/>
                </a:cubicBezTo>
                <a:cubicBezTo>
                  <a:pt x="682858" y="822932"/>
                  <a:pt x="700368" y="857950"/>
                  <a:pt x="700368" y="910478"/>
                </a:cubicBezTo>
                <a:lnTo>
                  <a:pt x="700368" y="1050551"/>
                </a:lnTo>
                <a:cubicBezTo>
                  <a:pt x="700368" y="1068061"/>
                  <a:pt x="700368" y="1085570"/>
                  <a:pt x="735386" y="1085570"/>
                </a:cubicBezTo>
                <a:cubicBezTo>
                  <a:pt x="787913" y="1085570"/>
                  <a:pt x="1120588" y="927987"/>
                  <a:pt x="1120588" y="560294"/>
                </a:cubicBezTo>
                <a:cubicBezTo>
                  <a:pt x="1120588" y="245129"/>
                  <a:pt x="875459" y="0"/>
                  <a:pt x="560294" y="0"/>
                </a:cubicBezTo>
                <a:close/>
              </a:path>
            </a:pathLst>
          </a:custGeom>
          <a:solidFill>
            <a:srgbClr val="000000"/>
          </a:solidFill>
          <a:ln w="2177" cap="flat">
            <a:noFill/>
            <a:prstDash val="solid"/>
            <a:miter/>
          </a:ln>
        </p:spPr>
        <p:txBody>
          <a:bodyPr rtlCol="0" anchor="ctr"/>
          <a:lstStyle/>
          <a:p>
            <a:endParaRPr lang="it-IT"/>
          </a:p>
        </p:txBody>
      </p:sp>
      <p:sp>
        <p:nvSpPr>
          <p:cNvPr id="4" name="Pladsholder til tekst 2">
            <a:extLst>
              <a:ext uri="{FF2B5EF4-FFF2-40B4-BE49-F238E27FC236}">
                <a16:creationId xmlns:a16="http://schemas.microsoft.com/office/drawing/2014/main" id="{845ED8ED-6305-EAD6-8916-C3FB4002B9E9}"/>
              </a:ext>
            </a:extLst>
          </p:cNvPr>
          <p:cNvSpPr>
            <a:spLocks noGrp="1"/>
          </p:cNvSpPr>
          <p:nvPr>
            <p:ph type="body" idx="1"/>
          </p:nvPr>
        </p:nvSpPr>
        <p:spPr>
          <a:xfrm>
            <a:off x="7407455" y="1901614"/>
            <a:ext cx="4041267" cy="564776"/>
          </a:xfrm>
        </p:spPr>
        <p:txBody>
          <a:bodyPr>
            <a:normAutofit fontScale="85000" lnSpcReduction="10000"/>
          </a:bodyPr>
          <a:lstStyle/>
          <a:p>
            <a:r>
              <a:rPr lang="en-US" sz="2800" b="1" dirty="0"/>
              <a:t>Custom Soil Database</a:t>
            </a:r>
            <a:endParaRPr lang="da-DK" sz="2800" dirty="0"/>
          </a:p>
        </p:txBody>
      </p:sp>
      <p:pic>
        <p:nvPicPr>
          <p:cNvPr id="1026" name="Picture 2" descr="GeoPackage">
            <a:extLst>
              <a:ext uri="{FF2B5EF4-FFF2-40B4-BE49-F238E27FC236}">
                <a16:creationId xmlns:a16="http://schemas.microsoft.com/office/drawing/2014/main" id="{44A570F2-E2D6-823E-28ED-779D25BB02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185" y="2867992"/>
            <a:ext cx="28575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stgreSQL — Википедия">
            <a:extLst>
              <a:ext uri="{FF2B5EF4-FFF2-40B4-BE49-F238E27FC236}">
                <a16:creationId xmlns:a16="http://schemas.microsoft.com/office/drawing/2014/main" id="{2F3E6E36-AE89-6373-83A7-930C04D2CE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3585" y="3194890"/>
            <a:ext cx="1874445" cy="1927098"/>
          </a:xfrm>
          <a:prstGeom prst="rect">
            <a:avLst/>
          </a:prstGeom>
          <a:noFill/>
          <a:extLst>
            <a:ext uri="{909E8E84-426E-40DD-AFC4-6F175D3DCCD1}">
              <a14:hiddenFill xmlns:a14="http://schemas.microsoft.com/office/drawing/2010/main">
                <a:solidFill>
                  <a:srgbClr val="FFFFFF"/>
                </a:solidFill>
              </a14:hiddenFill>
            </a:ext>
          </a:extLst>
        </p:spPr>
      </p:pic>
      <p:sp>
        <p:nvSpPr>
          <p:cNvPr id="5" name="Elemento grafico 5">
            <a:extLst>
              <a:ext uri="{FF2B5EF4-FFF2-40B4-BE49-F238E27FC236}">
                <a16:creationId xmlns:a16="http://schemas.microsoft.com/office/drawing/2014/main" id="{D9878EC5-46D1-7C26-DE67-9A11AB5520D7}"/>
              </a:ext>
            </a:extLst>
          </p:cNvPr>
          <p:cNvSpPr/>
          <p:nvPr/>
        </p:nvSpPr>
        <p:spPr>
          <a:xfrm>
            <a:off x="743278" y="1865376"/>
            <a:ext cx="424929" cy="411650"/>
          </a:xfrm>
          <a:custGeom>
            <a:avLst/>
            <a:gdLst>
              <a:gd name="connsiteX0" fmla="*/ 560294 w 1120588"/>
              <a:gd name="connsiteY0" fmla="*/ 0 h 1085569"/>
              <a:gd name="connsiteX1" fmla="*/ 0 w 1120588"/>
              <a:gd name="connsiteY1" fmla="*/ 560294 h 1085569"/>
              <a:gd name="connsiteX2" fmla="*/ 385202 w 1120588"/>
              <a:gd name="connsiteY2" fmla="*/ 1085570 h 1085569"/>
              <a:gd name="connsiteX3" fmla="*/ 420221 w 1120588"/>
              <a:gd name="connsiteY3" fmla="*/ 1050551 h 1085569"/>
              <a:gd name="connsiteX4" fmla="*/ 420221 w 1120588"/>
              <a:gd name="connsiteY4" fmla="*/ 963005 h 1085569"/>
              <a:gd name="connsiteX5" fmla="*/ 227619 w 1120588"/>
              <a:gd name="connsiteY5" fmla="*/ 875459 h 1085569"/>
              <a:gd name="connsiteX6" fmla="*/ 192601 w 1120588"/>
              <a:gd name="connsiteY6" fmla="*/ 822932 h 1085569"/>
              <a:gd name="connsiteX7" fmla="*/ 175092 w 1120588"/>
              <a:gd name="connsiteY7" fmla="*/ 770404 h 1085569"/>
              <a:gd name="connsiteX8" fmla="*/ 262638 w 1120588"/>
              <a:gd name="connsiteY8" fmla="*/ 840441 h 1085569"/>
              <a:gd name="connsiteX9" fmla="*/ 420221 w 1120588"/>
              <a:gd name="connsiteY9" fmla="*/ 875459 h 1085569"/>
              <a:gd name="connsiteX10" fmla="*/ 455239 w 1120588"/>
              <a:gd name="connsiteY10" fmla="*/ 805423 h 1085569"/>
              <a:gd name="connsiteX11" fmla="*/ 210110 w 1120588"/>
              <a:gd name="connsiteY11" fmla="*/ 542785 h 1085569"/>
              <a:gd name="connsiteX12" fmla="*/ 262638 w 1120588"/>
              <a:gd name="connsiteY12" fmla="*/ 385202 h 1085569"/>
              <a:gd name="connsiteX13" fmla="*/ 262638 w 1120588"/>
              <a:gd name="connsiteY13" fmla="*/ 227619 h 1085569"/>
              <a:gd name="connsiteX14" fmla="*/ 420221 w 1120588"/>
              <a:gd name="connsiteY14" fmla="*/ 297656 h 1085569"/>
              <a:gd name="connsiteX15" fmla="*/ 700368 w 1120588"/>
              <a:gd name="connsiteY15" fmla="*/ 297656 h 1085569"/>
              <a:gd name="connsiteX16" fmla="*/ 857950 w 1120588"/>
              <a:gd name="connsiteY16" fmla="*/ 227619 h 1085569"/>
              <a:gd name="connsiteX17" fmla="*/ 857950 w 1120588"/>
              <a:gd name="connsiteY17" fmla="*/ 385202 h 1085569"/>
              <a:gd name="connsiteX18" fmla="*/ 910478 w 1120588"/>
              <a:gd name="connsiteY18" fmla="*/ 542785 h 1085569"/>
              <a:gd name="connsiteX19" fmla="*/ 665349 w 1120588"/>
              <a:gd name="connsiteY19" fmla="*/ 805423 h 1085569"/>
              <a:gd name="connsiteX20" fmla="*/ 700368 w 1120588"/>
              <a:gd name="connsiteY20" fmla="*/ 910478 h 1085569"/>
              <a:gd name="connsiteX21" fmla="*/ 700368 w 1120588"/>
              <a:gd name="connsiteY21" fmla="*/ 1050551 h 1085569"/>
              <a:gd name="connsiteX22" fmla="*/ 735386 w 1120588"/>
              <a:gd name="connsiteY22" fmla="*/ 1085570 h 1085569"/>
              <a:gd name="connsiteX23" fmla="*/ 1120588 w 1120588"/>
              <a:gd name="connsiteY23" fmla="*/ 560294 h 1085569"/>
              <a:gd name="connsiteX24" fmla="*/ 560294 w 1120588"/>
              <a:gd name="connsiteY24" fmla="*/ 0 h 108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0588" h="1085569">
                <a:moveTo>
                  <a:pt x="560294" y="0"/>
                </a:moveTo>
                <a:cubicBezTo>
                  <a:pt x="245129" y="0"/>
                  <a:pt x="0" y="245129"/>
                  <a:pt x="0" y="560294"/>
                </a:cubicBezTo>
                <a:cubicBezTo>
                  <a:pt x="0" y="927987"/>
                  <a:pt x="332675" y="1085570"/>
                  <a:pt x="385202" y="1085570"/>
                </a:cubicBezTo>
                <a:cubicBezTo>
                  <a:pt x="420221" y="1085570"/>
                  <a:pt x="420221" y="1068061"/>
                  <a:pt x="420221" y="1050551"/>
                </a:cubicBezTo>
                <a:lnTo>
                  <a:pt x="420221" y="963005"/>
                </a:lnTo>
                <a:cubicBezTo>
                  <a:pt x="297656" y="998024"/>
                  <a:pt x="245129" y="927987"/>
                  <a:pt x="227619" y="875459"/>
                </a:cubicBezTo>
                <a:cubicBezTo>
                  <a:pt x="227619" y="875459"/>
                  <a:pt x="227619" y="857950"/>
                  <a:pt x="192601" y="822932"/>
                </a:cubicBezTo>
                <a:cubicBezTo>
                  <a:pt x="175092" y="805423"/>
                  <a:pt x="105055" y="770404"/>
                  <a:pt x="175092" y="770404"/>
                </a:cubicBezTo>
                <a:cubicBezTo>
                  <a:pt x="227619" y="770404"/>
                  <a:pt x="262638" y="840441"/>
                  <a:pt x="262638" y="840441"/>
                </a:cubicBezTo>
                <a:cubicBezTo>
                  <a:pt x="315165" y="910478"/>
                  <a:pt x="385202" y="892969"/>
                  <a:pt x="420221" y="875459"/>
                </a:cubicBezTo>
                <a:cubicBezTo>
                  <a:pt x="420221" y="840441"/>
                  <a:pt x="455239" y="805423"/>
                  <a:pt x="455239" y="805423"/>
                </a:cubicBezTo>
                <a:cubicBezTo>
                  <a:pt x="315165" y="787913"/>
                  <a:pt x="210110" y="735386"/>
                  <a:pt x="210110" y="542785"/>
                </a:cubicBezTo>
                <a:cubicBezTo>
                  <a:pt x="210110" y="472748"/>
                  <a:pt x="227619" y="420221"/>
                  <a:pt x="262638" y="385202"/>
                </a:cubicBezTo>
                <a:cubicBezTo>
                  <a:pt x="262638" y="385202"/>
                  <a:pt x="227619" y="315165"/>
                  <a:pt x="262638" y="227619"/>
                </a:cubicBezTo>
                <a:cubicBezTo>
                  <a:pt x="262638" y="227619"/>
                  <a:pt x="350184" y="227619"/>
                  <a:pt x="420221" y="297656"/>
                </a:cubicBezTo>
                <a:cubicBezTo>
                  <a:pt x="472748" y="262638"/>
                  <a:pt x="647840" y="262638"/>
                  <a:pt x="700368" y="297656"/>
                </a:cubicBezTo>
                <a:cubicBezTo>
                  <a:pt x="770404" y="227619"/>
                  <a:pt x="857950" y="227619"/>
                  <a:pt x="857950" y="227619"/>
                </a:cubicBezTo>
                <a:cubicBezTo>
                  <a:pt x="892969" y="350184"/>
                  <a:pt x="857950" y="385202"/>
                  <a:pt x="857950" y="385202"/>
                </a:cubicBezTo>
                <a:cubicBezTo>
                  <a:pt x="892969" y="420221"/>
                  <a:pt x="910478" y="472748"/>
                  <a:pt x="910478" y="542785"/>
                </a:cubicBezTo>
                <a:cubicBezTo>
                  <a:pt x="910478" y="735386"/>
                  <a:pt x="787913" y="787913"/>
                  <a:pt x="665349" y="805423"/>
                </a:cubicBezTo>
                <a:cubicBezTo>
                  <a:pt x="682858" y="822932"/>
                  <a:pt x="700368" y="857950"/>
                  <a:pt x="700368" y="910478"/>
                </a:cubicBezTo>
                <a:lnTo>
                  <a:pt x="700368" y="1050551"/>
                </a:lnTo>
                <a:cubicBezTo>
                  <a:pt x="700368" y="1068061"/>
                  <a:pt x="700368" y="1085570"/>
                  <a:pt x="735386" y="1085570"/>
                </a:cubicBezTo>
                <a:cubicBezTo>
                  <a:pt x="787913" y="1085570"/>
                  <a:pt x="1120588" y="927987"/>
                  <a:pt x="1120588" y="560294"/>
                </a:cubicBezTo>
                <a:cubicBezTo>
                  <a:pt x="1120588" y="245129"/>
                  <a:pt x="875459" y="0"/>
                  <a:pt x="560294" y="0"/>
                </a:cubicBezTo>
                <a:close/>
              </a:path>
            </a:pathLst>
          </a:custGeom>
          <a:solidFill>
            <a:srgbClr val="000000"/>
          </a:solidFill>
          <a:ln w="2177" cap="flat">
            <a:noFill/>
            <a:prstDash val="solid"/>
            <a:miter/>
          </a:ln>
        </p:spPr>
        <p:txBody>
          <a:bodyPr rtlCol="0" anchor="ctr"/>
          <a:lstStyle/>
          <a:p>
            <a:endParaRPr lang="it-IT"/>
          </a:p>
        </p:txBody>
      </p:sp>
      <p:sp>
        <p:nvSpPr>
          <p:cNvPr id="6" name="Pladsholder til tekst 2">
            <a:extLst>
              <a:ext uri="{FF2B5EF4-FFF2-40B4-BE49-F238E27FC236}">
                <a16:creationId xmlns:a16="http://schemas.microsoft.com/office/drawing/2014/main" id="{52A8B222-7A99-FF64-7E73-214A9ACB0C2B}"/>
              </a:ext>
            </a:extLst>
          </p:cNvPr>
          <p:cNvSpPr txBox="1">
            <a:spLocks/>
          </p:cNvSpPr>
          <p:nvPr/>
        </p:nvSpPr>
        <p:spPr>
          <a:xfrm>
            <a:off x="1236877" y="1883495"/>
            <a:ext cx="3881748" cy="564776"/>
          </a:xfrm>
          <a:prstGeom prst="rect">
            <a:avLst/>
          </a:prstGeom>
        </p:spPr>
        <p:txBody>
          <a:bodyPr vert="horz" lIns="91440" tIns="45720" rIns="91440" bIns="45720" rtlCol="0">
            <a:normAutofit fontScale="77500" lnSpcReduction="20000"/>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r>
              <a:rPr lang="en-US" sz="2800" b="1" dirty="0" err="1"/>
              <a:t>INSPIRE_SO_template</a:t>
            </a:r>
            <a:endParaRPr lang="da-DK" sz="2800" dirty="0"/>
          </a:p>
        </p:txBody>
      </p:sp>
      <p:sp>
        <p:nvSpPr>
          <p:cNvPr id="15" name="Titel 1">
            <a:extLst>
              <a:ext uri="{FF2B5EF4-FFF2-40B4-BE49-F238E27FC236}">
                <a16:creationId xmlns:a16="http://schemas.microsoft.com/office/drawing/2014/main" id="{B069B825-6D0E-EAB7-7026-57BFF8CC731A}"/>
              </a:ext>
            </a:extLst>
          </p:cNvPr>
          <p:cNvSpPr txBox="1">
            <a:spLocks/>
          </p:cNvSpPr>
          <p:nvPr/>
        </p:nvSpPr>
        <p:spPr>
          <a:xfrm>
            <a:off x="1209926" y="5348270"/>
            <a:ext cx="2115121" cy="564776"/>
          </a:xfrm>
          <a:prstGeom prst="rect">
            <a:avLst/>
          </a:prstGeom>
        </p:spPr>
        <p:txBody>
          <a:bodyPr vert="horz" lIns="91440" tIns="45720" rIns="91440" bIns="45720" rtlCol="0" anchor="b">
            <a:normAutofit fontScale="92500"/>
          </a:bodyPr>
          <a:lstStyle>
            <a:lvl1pPr algn="l" defTabSz="514350" rtl="0" eaLnBrk="1" latinLnBrk="0" hangingPunct="1">
              <a:lnSpc>
                <a:spcPct val="90000"/>
              </a:lnSpc>
              <a:spcBef>
                <a:spcPct val="0"/>
              </a:spcBef>
              <a:buNone/>
              <a:defRPr sz="3375" kern="1200">
                <a:solidFill>
                  <a:srgbClr val="30B2C2"/>
                </a:solidFill>
                <a:latin typeface="Verdana" panose="020B0604030504040204" pitchFamily="34" charset="0"/>
                <a:ea typeface="Verdana" panose="020B0604030504040204" pitchFamily="34" charset="0"/>
                <a:cs typeface="+mj-cs"/>
              </a:defRPr>
            </a:lvl1pPr>
          </a:lstStyle>
          <a:p>
            <a:r>
              <a:rPr lang="en-US" b="1"/>
              <a:t>Portable</a:t>
            </a:r>
            <a:endParaRPr lang="da-DK" b="1"/>
          </a:p>
        </p:txBody>
      </p:sp>
      <p:sp>
        <p:nvSpPr>
          <p:cNvPr id="16" name="Titel 1">
            <a:extLst>
              <a:ext uri="{FF2B5EF4-FFF2-40B4-BE49-F238E27FC236}">
                <a16:creationId xmlns:a16="http://schemas.microsoft.com/office/drawing/2014/main" id="{24897059-0640-2BFC-C9F8-7AF3E6B675C9}"/>
              </a:ext>
            </a:extLst>
          </p:cNvPr>
          <p:cNvSpPr txBox="1">
            <a:spLocks/>
          </p:cNvSpPr>
          <p:nvPr/>
        </p:nvSpPr>
        <p:spPr>
          <a:xfrm>
            <a:off x="8448422" y="5348270"/>
            <a:ext cx="2115121" cy="564776"/>
          </a:xfrm>
          <a:prstGeom prst="rect">
            <a:avLst/>
          </a:prstGeom>
        </p:spPr>
        <p:txBody>
          <a:bodyPr vert="horz" lIns="91440" tIns="45720" rIns="91440" bIns="45720" rtlCol="0" anchor="b">
            <a:normAutofit/>
          </a:bodyPr>
          <a:lstStyle>
            <a:lvl1pPr algn="l" defTabSz="514350" rtl="0" eaLnBrk="1" latinLnBrk="0" hangingPunct="1">
              <a:lnSpc>
                <a:spcPct val="90000"/>
              </a:lnSpc>
              <a:spcBef>
                <a:spcPct val="0"/>
              </a:spcBef>
              <a:buNone/>
              <a:defRPr sz="3375" kern="1200">
                <a:solidFill>
                  <a:srgbClr val="30B2C2"/>
                </a:solidFill>
                <a:latin typeface="Verdana" panose="020B0604030504040204" pitchFamily="34" charset="0"/>
                <a:ea typeface="Verdana" panose="020B0604030504040204" pitchFamily="34" charset="0"/>
                <a:cs typeface="+mj-cs"/>
              </a:defRPr>
            </a:lvl1pPr>
          </a:lstStyle>
          <a:p>
            <a:r>
              <a:rPr lang="en-US" b="1" dirty="0"/>
              <a:t>Server</a:t>
            </a:r>
            <a:endParaRPr lang="da-DK" b="1" dirty="0"/>
          </a:p>
        </p:txBody>
      </p:sp>
      <p:pic>
        <p:nvPicPr>
          <p:cNvPr id="1036" name="Picture 12" descr="Qgis logo - Social media &amp; Logos Icons" hidden="1">
            <a:extLst>
              <a:ext uri="{FF2B5EF4-FFF2-40B4-BE49-F238E27FC236}">
                <a16:creationId xmlns:a16="http://schemas.microsoft.com/office/drawing/2014/main" id="{E12FC3A6-223E-CFB4-D85D-3A6347CF25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83514" y="2787222"/>
            <a:ext cx="1451072" cy="1451072"/>
          </a:xfrm>
          <a:prstGeom prst="rect">
            <a:avLst/>
          </a:prstGeom>
          <a:noFill/>
          <a:extLst>
            <a:ext uri="{909E8E84-426E-40DD-AFC4-6F175D3DCCD1}">
              <a14:hiddenFill xmlns:a14="http://schemas.microsoft.com/office/drawing/2010/main">
                <a:solidFill>
                  <a:srgbClr val="FFFFFF"/>
                </a:solidFill>
              </a14:hiddenFill>
            </a:ext>
          </a:extLst>
        </p:spPr>
      </p:pic>
      <p:sp>
        <p:nvSpPr>
          <p:cNvPr id="17" name="Titel 1" hidden="1">
            <a:extLst>
              <a:ext uri="{FF2B5EF4-FFF2-40B4-BE49-F238E27FC236}">
                <a16:creationId xmlns:a16="http://schemas.microsoft.com/office/drawing/2014/main" id="{F60F3CBF-DA24-8C15-75F7-E1C15FEAAFA9}"/>
              </a:ext>
            </a:extLst>
          </p:cNvPr>
          <p:cNvSpPr txBox="1">
            <a:spLocks/>
          </p:cNvSpPr>
          <p:nvPr/>
        </p:nvSpPr>
        <p:spPr>
          <a:xfrm>
            <a:off x="5011200" y="4313941"/>
            <a:ext cx="2115121" cy="564776"/>
          </a:xfrm>
          <a:prstGeom prst="rect">
            <a:avLst/>
          </a:prstGeom>
        </p:spPr>
        <p:txBody>
          <a:bodyPr vert="horz" lIns="91440" tIns="45720" rIns="91440" bIns="45720" rtlCol="0" anchor="b">
            <a:normAutofit/>
          </a:bodyPr>
          <a:lstStyle>
            <a:lvl1pPr algn="l" defTabSz="514350" rtl="0" eaLnBrk="1" latinLnBrk="0" hangingPunct="1">
              <a:lnSpc>
                <a:spcPct val="90000"/>
              </a:lnSpc>
              <a:spcBef>
                <a:spcPct val="0"/>
              </a:spcBef>
              <a:buNone/>
              <a:defRPr sz="3375" kern="1200">
                <a:solidFill>
                  <a:srgbClr val="30B2C2"/>
                </a:solidFill>
                <a:latin typeface="Verdana" panose="020B0604030504040204" pitchFamily="34" charset="0"/>
                <a:ea typeface="Verdana" panose="020B0604030504040204" pitchFamily="34" charset="0"/>
                <a:cs typeface="+mj-cs"/>
              </a:defRPr>
            </a:lvl1pPr>
          </a:lstStyle>
          <a:p>
            <a:r>
              <a:rPr lang="en-US" b="1" dirty="0">
                <a:solidFill>
                  <a:schemeClr val="accent6"/>
                </a:solidFill>
              </a:rPr>
              <a:t>STYLES</a:t>
            </a:r>
            <a:endParaRPr lang="da-DK" b="1" dirty="0">
              <a:solidFill>
                <a:schemeClr val="accent6"/>
              </a:solidFill>
            </a:endParaRPr>
          </a:p>
        </p:txBody>
      </p:sp>
      <p:sp>
        <p:nvSpPr>
          <p:cNvPr id="18" name="Freccia in giù 17" hidden="1">
            <a:extLst>
              <a:ext uri="{FF2B5EF4-FFF2-40B4-BE49-F238E27FC236}">
                <a16:creationId xmlns:a16="http://schemas.microsoft.com/office/drawing/2014/main" id="{36A24C3D-D2D5-57BA-AED8-35605C71739E}"/>
              </a:ext>
            </a:extLst>
          </p:cNvPr>
          <p:cNvSpPr/>
          <p:nvPr/>
        </p:nvSpPr>
        <p:spPr>
          <a:xfrm rot="5400000">
            <a:off x="4031262" y="3602158"/>
            <a:ext cx="530352" cy="1293508"/>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in giù 18" hidden="1">
            <a:extLst>
              <a:ext uri="{FF2B5EF4-FFF2-40B4-BE49-F238E27FC236}">
                <a16:creationId xmlns:a16="http://schemas.microsoft.com/office/drawing/2014/main" id="{21F27AD7-EB27-37A1-DC63-93F2D9DD86E5}"/>
              </a:ext>
            </a:extLst>
          </p:cNvPr>
          <p:cNvSpPr/>
          <p:nvPr/>
        </p:nvSpPr>
        <p:spPr>
          <a:xfrm rot="16200000">
            <a:off x="7388007" y="3562590"/>
            <a:ext cx="530352" cy="1300809"/>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Immagine 25" descr="Immagine che contiene Elementi grafici, Carattere, logo, simbolo&#10;&#10;Descrizione generata automaticamente">
            <a:extLst>
              <a:ext uri="{FF2B5EF4-FFF2-40B4-BE49-F238E27FC236}">
                <a16:creationId xmlns:a16="http://schemas.microsoft.com/office/drawing/2014/main" id="{08B0780B-C6E6-297D-C25E-CB07242A5C5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05552" y="3705043"/>
            <a:ext cx="1952309" cy="905871"/>
          </a:xfrm>
          <a:prstGeom prst="rect">
            <a:avLst/>
          </a:prstGeom>
        </p:spPr>
      </p:pic>
      <p:pic>
        <p:nvPicPr>
          <p:cNvPr id="7" name="Elemento grafico 6">
            <a:extLst>
              <a:ext uri="{FF2B5EF4-FFF2-40B4-BE49-F238E27FC236}">
                <a16:creationId xmlns:a16="http://schemas.microsoft.com/office/drawing/2014/main" id="{95EBF857-6A8F-EC01-D122-FD766A0B40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3746870" y="2008530"/>
            <a:ext cx="4459528" cy="4459528"/>
          </a:xfrm>
          <a:prstGeom prst="rect">
            <a:avLst/>
          </a:prstGeom>
        </p:spPr>
      </p:pic>
      <p:sp>
        <p:nvSpPr>
          <p:cNvPr id="25" name="Titolo 1">
            <a:extLst>
              <a:ext uri="{FF2B5EF4-FFF2-40B4-BE49-F238E27FC236}">
                <a16:creationId xmlns:a16="http://schemas.microsoft.com/office/drawing/2014/main" id="{9FD444DE-2384-833B-1C98-EB812F3049D5}"/>
              </a:ext>
            </a:extLst>
          </p:cNvPr>
          <p:cNvSpPr txBox="1">
            <a:spLocks/>
          </p:cNvSpPr>
          <p:nvPr/>
        </p:nvSpPr>
        <p:spPr>
          <a:xfrm>
            <a:off x="3177751" y="714603"/>
            <a:ext cx="7200900" cy="1325563"/>
          </a:xfrm>
          <a:prstGeom prst="rect">
            <a:avLst/>
          </a:prstGeom>
        </p:spPr>
        <p:txBody>
          <a:bodyPr lIns="91440" tIns="45720" rIns="91440" bIns="45720" anchor="t"/>
          <a:lstStyle>
            <a:lvl1pPr algn="l" defTabSz="514350" rtl="0" eaLnBrk="1" latinLnBrk="0" hangingPunct="1">
              <a:lnSpc>
                <a:spcPct val="90000"/>
              </a:lnSpc>
              <a:spcBef>
                <a:spcPct val="0"/>
              </a:spcBef>
              <a:buNone/>
              <a:defRPr sz="2475" kern="1200">
                <a:solidFill>
                  <a:srgbClr val="30B2C2"/>
                </a:solidFill>
                <a:latin typeface="Verdana" panose="020B0604030504040204" pitchFamily="34" charset="0"/>
                <a:ea typeface="Verdana" panose="020B0604030504040204" pitchFamily="34" charset="0"/>
                <a:cs typeface="+mj-cs"/>
              </a:defRPr>
            </a:lvl1pPr>
          </a:lstStyle>
          <a:p>
            <a:r>
              <a:rPr lang="it-IT" sz="2800" b="1" dirty="0">
                <a:solidFill>
                  <a:schemeClr val="accent5">
                    <a:lumMod val="50000"/>
                  </a:schemeClr>
                </a:solidFill>
                <a:latin typeface="Verdana"/>
                <a:ea typeface="Verdana"/>
              </a:rPr>
              <a:t>FOI, </a:t>
            </a:r>
            <a:r>
              <a:rPr lang="it-IT" sz="2800" b="1" dirty="0" err="1">
                <a:solidFill>
                  <a:schemeClr val="accent5">
                    <a:lumMod val="50000"/>
                  </a:schemeClr>
                </a:solidFill>
                <a:latin typeface="Verdana"/>
                <a:ea typeface="Verdana"/>
              </a:rPr>
              <a:t>Datastream</a:t>
            </a:r>
            <a:r>
              <a:rPr lang="it-IT" sz="2800" b="1" dirty="0">
                <a:solidFill>
                  <a:schemeClr val="accent5">
                    <a:lumMod val="50000"/>
                  </a:schemeClr>
                </a:solidFill>
                <a:latin typeface="Verdana"/>
                <a:ea typeface="Verdana"/>
              </a:rPr>
              <a:t> &amp; </a:t>
            </a:r>
            <a:r>
              <a:rPr lang="it-IT" sz="2800" b="1" dirty="0" err="1">
                <a:solidFill>
                  <a:schemeClr val="accent5">
                    <a:lumMod val="50000"/>
                  </a:schemeClr>
                </a:solidFill>
                <a:latin typeface="Verdana"/>
                <a:ea typeface="Verdana"/>
              </a:rPr>
              <a:t>Observation</a:t>
            </a:r>
            <a:endParaRPr lang="it-IT" sz="2800" b="1" dirty="0">
              <a:solidFill>
                <a:schemeClr val="accent5">
                  <a:lumMod val="50000"/>
                </a:schemeClr>
              </a:solidFill>
              <a:latin typeface="Verdana"/>
              <a:ea typeface="Verdana"/>
            </a:endParaRPr>
          </a:p>
          <a:p>
            <a:endParaRPr lang="it-IT" dirty="0"/>
          </a:p>
        </p:txBody>
      </p:sp>
    </p:spTree>
    <p:extLst>
      <p:ext uri="{BB962C8B-B14F-4D97-AF65-F5344CB8AC3E}">
        <p14:creationId xmlns:p14="http://schemas.microsoft.com/office/powerpoint/2010/main" val="12977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wipe(left)">
                                      <p:cBhvr>
                                        <p:cTn id="24" dur="500"/>
                                        <p:tgtEl>
                                          <p:spTgt spid="4">
                                            <p:txEl>
                                              <p:pRg st="0" end="0"/>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028"/>
                                        </p:tgtEl>
                                        <p:attrNameLst>
                                          <p:attrName>style.visibility</p:attrName>
                                        </p:attrNameLst>
                                      </p:cBhvr>
                                      <p:to>
                                        <p:strVal val="visible"/>
                                      </p:to>
                                    </p:set>
                                    <p:animEffect transition="in" filter="fade">
                                      <p:cBhvr>
                                        <p:cTn id="28" dur="500"/>
                                        <p:tgtEl>
                                          <p:spTgt spid="1028"/>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par>
                          <p:cTn id="33" fill="hold">
                            <p:stCondLst>
                              <p:cond delay="2000"/>
                            </p:stCondLst>
                            <p:childTnLst>
                              <p:par>
                                <p:cTn id="34" presetID="2" presetClass="entr" presetSubtype="8"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0-#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1+#ppt_w/2"/>
                                          </p:val>
                                        </p:tav>
                                        <p:tav tm="100000">
                                          <p:val>
                                            <p:strVal val="#ppt_x"/>
                                          </p:val>
                                        </p:tav>
                                      </p:tavLst>
                                    </p:anim>
                                    <p:anim calcmode="lin" valueType="num">
                                      <p:cBhvr additive="base">
                                        <p:cTn id="41"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036"/>
                                        </p:tgtEl>
                                        <p:attrNameLst>
                                          <p:attrName>style.visibility</p:attrName>
                                        </p:attrNameLst>
                                      </p:cBhvr>
                                      <p:to>
                                        <p:strVal val="visible"/>
                                      </p:to>
                                    </p:set>
                                    <p:animEffect transition="in" filter="fade">
                                      <p:cBhvr>
                                        <p:cTn id="46" dur="1000"/>
                                        <p:tgtEl>
                                          <p:spTgt spid="1036"/>
                                        </p:tgtEl>
                                      </p:cBhvr>
                                    </p:animEffect>
                                    <p:anim calcmode="lin" valueType="num">
                                      <p:cBhvr>
                                        <p:cTn id="47" dur="1000" fill="hold"/>
                                        <p:tgtEl>
                                          <p:spTgt spid="1036"/>
                                        </p:tgtEl>
                                        <p:attrNameLst>
                                          <p:attrName>ppt_x</p:attrName>
                                        </p:attrNameLst>
                                      </p:cBhvr>
                                      <p:tavLst>
                                        <p:tav tm="0">
                                          <p:val>
                                            <p:strVal val="#ppt_x"/>
                                          </p:val>
                                        </p:tav>
                                        <p:tav tm="100000">
                                          <p:val>
                                            <p:strVal val="#ppt_x"/>
                                          </p:val>
                                        </p:tav>
                                      </p:tavLst>
                                    </p:anim>
                                    <p:anim calcmode="lin" valueType="num">
                                      <p:cBhvr>
                                        <p:cTn id="48" dur="1000" fill="hold"/>
                                        <p:tgtEl>
                                          <p:spTgt spid="1036"/>
                                        </p:tgtEl>
                                        <p:attrNameLst>
                                          <p:attrName>ppt_y</p:attrName>
                                        </p:attrNameLst>
                                      </p:cBhvr>
                                      <p:tavLst>
                                        <p:tav tm="0">
                                          <p:val>
                                            <p:strVal val="#ppt_y+.1"/>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par>
                          <p:cTn id="52" fill="hold">
                            <p:stCondLst>
                              <p:cond delay="1000"/>
                            </p:stCondLst>
                            <p:childTnLst>
                              <p:par>
                                <p:cTn id="53" presetID="10" presetClass="entr" presetSubtype="0"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1036"/>
                                        </p:tgtEl>
                                      </p:cBhvr>
                                    </p:animEffect>
                                    <p:set>
                                      <p:cBhvr>
                                        <p:cTn id="63" dur="1" fill="hold">
                                          <p:stCondLst>
                                            <p:cond delay="499"/>
                                          </p:stCondLst>
                                        </p:cTn>
                                        <p:tgtEl>
                                          <p:spTgt spid="1036"/>
                                        </p:tgtEl>
                                        <p:attrNameLst>
                                          <p:attrName>style.visibility</p:attrName>
                                        </p:attrNameLst>
                                      </p:cBhvr>
                                      <p:to>
                                        <p:strVal val="hidden"/>
                                      </p:to>
                                    </p:set>
                                  </p:childTnLst>
                                </p:cTn>
                              </p:par>
                            </p:childTnLst>
                          </p:cTn>
                        </p:par>
                        <p:par>
                          <p:cTn id="64" fill="hold">
                            <p:stCondLst>
                              <p:cond delay="500"/>
                            </p:stCondLst>
                            <p:childTnLst>
                              <p:par>
                                <p:cTn id="65" presetID="10" presetClass="exit" presetSubtype="0" fill="hold" grpId="1" nodeType="afterEffect">
                                  <p:stCondLst>
                                    <p:cond delay="0"/>
                                  </p:stCondLst>
                                  <p:childTnLst>
                                    <p:animEffect transition="out" filter="fade">
                                      <p:cBhvr>
                                        <p:cTn id="66" dur="500"/>
                                        <p:tgtEl>
                                          <p:spTgt spid="18"/>
                                        </p:tgtEl>
                                      </p:cBhvr>
                                    </p:animEffect>
                                    <p:set>
                                      <p:cBhvr>
                                        <p:cTn id="67" dur="1" fill="hold">
                                          <p:stCondLst>
                                            <p:cond delay="499"/>
                                          </p:stCondLst>
                                        </p:cTn>
                                        <p:tgtEl>
                                          <p:spTgt spid="18"/>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19"/>
                                        </p:tgtEl>
                                      </p:cBhvr>
                                    </p:animEffect>
                                    <p:set>
                                      <p:cBhvr>
                                        <p:cTn id="70" dur="1" fill="hold">
                                          <p:stCondLst>
                                            <p:cond delay="499"/>
                                          </p:stCondLst>
                                        </p:cTn>
                                        <p:tgtEl>
                                          <p:spTgt spid="19"/>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7"/>
                                        </p:tgtEl>
                                      </p:cBhvr>
                                    </p:animEffect>
                                    <p:set>
                                      <p:cBhvr>
                                        <p:cTn id="73" dur="1" fill="hold">
                                          <p:stCondLst>
                                            <p:cond delay="499"/>
                                          </p:stCondLst>
                                        </p:cTn>
                                        <p:tgtEl>
                                          <p:spTgt spid="17"/>
                                        </p:tgtEl>
                                        <p:attrNameLst>
                                          <p:attrName>style.visibility</p:attrName>
                                        </p:attrNameLst>
                                      </p:cBhvr>
                                      <p:to>
                                        <p:strVal val="hidden"/>
                                      </p:to>
                                    </p:set>
                                  </p:childTnLst>
                                </p:cTn>
                              </p:par>
                            </p:childTnLst>
                          </p:cTn>
                        </p:par>
                        <p:par>
                          <p:cTn id="74" fill="hold">
                            <p:stCondLst>
                              <p:cond delay="1000"/>
                            </p:stCondLst>
                            <p:childTnLst>
                              <p:par>
                                <p:cTn id="75" presetID="10" presetClass="entr" presetSubtype="0" fill="hold" nodeType="after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childTnLst>
                          </p:cTn>
                        </p:par>
                        <p:par>
                          <p:cTn id="78" fill="hold">
                            <p:stCondLst>
                              <p:cond delay="1500"/>
                            </p:stCondLst>
                            <p:childTnLst>
                              <p:par>
                                <p:cTn id="79" presetID="10" presetClass="entr" presetSubtype="0" fill="hold" nodeType="after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500"/>
                                        <p:tgtEl>
                                          <p:spTgt spid="22"/>
                                        </p:tgtEl>
                                      </p:cBhvr>
                                    </p:animEffect>
                                  </p:childTnLst>
                                </p:cTn>
                              </p:par>
                            </p:childTnLst>
                          </p:cTn>
                        </p:par>
                        <p:par>
                          <p:cTn id="82" fill="hold">
                            <p:stCondLst>
                              <p:cond delay="2000"/>
                            </p:stCondLst>
                            <p:childTnLst>
                              <p:par>
                                <p:cTn id="83" presetID="10" presetClass="entr" presetSubtype="0" fill="hold" nodeType="afterEffect">
                                  <p:stCondLst>
                                    <p:cond delay="100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750"/>
                                        <p:tgtEl>
                                          <p:spTgt spid="7"/>
                                        </p:tgtEl>
                                      </p:cBhvr>
                                    </p:animEffect>
                                  </p:childTnLst>
                                </p:cTn>
                              </p:par>
                            </p:childTnLst>
                          </p:cTn>
                        </p:par>
                        <p:par>
                          <p:cTn id="86" fill="hold">
                            <p:stCondLst>
                              <p:cond delay="3750"/>
                            </p:stCondLst>
                            <p:childTnLst>
                              <p:par>
                                <p:cTn id="87" presetID="8" presetClass="emph" presetSubtype="0" fill="hold" nodeType="afterEffect">
                                  <p:stCondLst>
                                    <p:cond delay="0"/>
                                  </p:stCondLst>
                                  <p:childTnLst>
                                    <p:animRot by="21600000">
                                      <p:cBhvr>
                                        <p:cTn id="88" dur="3000" fill="hold"/>
                                        <p:tgtEl>
                                          <p:spTgt spid="7"/>
                                        </p:tgtEl>
                                        <p:attrNameLst>
                                          <p:attrName>r</p:attrName>
                                        </p:attrNameLst>
                                      </p:cBhvr>
                                    </p:animRot>
                                  </p:childTnLst>
                                </p:cTn>
                              </p:par>
                            </p:childTnLst>
                          </p:cTn>
                        </p:par>
                        <p:par>
                          <p:cTn id="89" fill="hold">
                            <p:stCondLst>
                              <p:cond delay="6750"/>
                            </p:stCondLst>
                            <p:childTnLst>
                              <p:par>
                                <p:cTn id="90" presetID="8" presetClass="emph" presetSubtype="0" fill="hold" nodeType="afterEffect">
                                  <p:stCondLst>
                                    <p:cond delay="0"/>
                                  </p:stCondLst>
                                  <p:childTnLst>
                                    <p:animRot by="21600000">
                                      <p:cBhvr>
                                        <p:cTn id="91" dur="3000" fill="hold"/>
                                        <p:tgtEl>
                                          <p:spTgt spid="7"/>
                                        </p:tgtEl>
                                        <p:attrNameLst>
                                          <p:attrName>r</p:attrName>
                                        </p:attrNameLst>
                                      </p:cBhvr>
                                    </p:animRot>
                                  </p:childTnLst>
                                </p:cTn>
                              </p:par>
                            </p:childTnLst>
                          </p:cTn>
                        </p:par>
                        <p:par>
                          <p:cTn id="92" fill="hold">
                            <p:stCondLst>
                              <p:cond delay="9750"/>
                            </p:stCondLst>
                            <p:childTnLst>
                              <p:par>
                                <p:cTn id="93" presetID="8" presetClass="emph" presetSubtype="0" fill="hold" nodeType="afterEffect">
                                  <p:stCondLst>
                                    <p:cond delay="0"/>
                                  </p:stCondLst>
                                  <p:childTnLst>
                                    <p:animRot by="21600000">
                                      <p:cBhvr>
                                        <p:cTn id="94" dur="3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p:bldP spid="5" grpId="0" animBg="1"/>
      <p:bldP spid="6" grpId="0"/>
      <p:bldP spid="15" grpId="0"/>
      <p:bldP spid="16" grpId="0"/>
      <p:bldP spid="17" grpId="0"/>
      <p:bldP spid="17" grpId="1"/>
      <p:bldP spid="18" grpId="0" animBg="1"/>
      <p:bldP spid="18" grpId="1" animBg="1"/>
      <p:bldP spid="19" grpId="0" animBg="1"/>
      <p:bldP spid="19" grpId="1" animBg="1"/>
    </p:bldLst>
  </p:timing>
  <p:extLst>
    <p:ext uri="{6950BFC3-D8DA-4A85-94F7-54DA5524770B}">
      <p188:commentRel xmlns:p188="http://schemas.microsoft.com/office/powerpoint/2018/8/main" r:id="rId3"/>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442C37C-A05A-1171-E93D-61A5E1AF6760}"/>
              </a:ext>
            </a:extLst>
          </p:cNvPr>
          <p:cNvPicPr>
            <a:picLocks noChangeAspect="1"/>
          </p:cNvPicPr>
          <p:nvPr/>
        </p:nvPicPr>
        <p:blipFill>
          <a:blip r:embed="rId2"/>
          <a:stretch>
            <a:fillRect/>
          </a:stretch>
        </p:blipFill>
        <p:spPr>
          <a:xfrm>
            <a:off x="2460567" y="898164"/>
            <a:ext cx="9731433" cy="5959835"/>
          </a:xfrm>
          <a:prstGeom prst="rect">
            <a:avLst/>
          </a:prstGeom>
        </p:spPr>
      </p:pic>
      <p:sp>
        <p:nvSpPr>
          <p:cNvPr id="6" name="Titolo 1">
            <a:extLst>
              <a:ext uri="{FF2B5EF4-FFF2-40B4-BE49-F238E27FC236}">
                <a16:creationId xmlns:a16="http://schemas.microsoft.com/office/drawing/2014/main" id="{6657B148-2F9A-E7A4-A696-BF8E422F4764}"/>
              </a:ext>
            </a:extLst>
          </p:cNvPr>
          <p:cNvSpPr txBox="1">
            <a:spLocks/>
          </p:cNvSpPr>
          <p:nvPr/>
        </p:nvSpPr>
        <p:spPr>
          <a:xfrm>
            <a:off x="1113905" y="365125"/>
            <a:ext cx="10239895" cy="1325563"/>
          </a:xfrm>
          <a:prstGeom prst="rect">
            <a:avLst/>
          </a:prstGeom>
        </p:spPr>
        <p:txBody>
          <a:bodyPr/>
          <a:lstStyle>
            <a:lvl1pPr algn="l" defTabSz="514350" rtl="0" eaLnBrk="1" latinLnBrk="0" hangingPunct="1">
              <a:lnSpc>
                <a:spcPct val="90000"/>
              </a:lnSpc>
              <a:spcBef>
                <a:spcPct val="0"/>
              </a:spcBef>
              <a:buNone/>
              <a:defRPr sz="2475" kern="1200">
                <a:solidFill>
                  <a:srgbClr val="30B2C2"/>
                </a:solidFill>
                <a:latin typeface="Verdana" panose="020B0604030504040204" pitchFamily="34" charset="0"/>
                <a:ea typeface="Verdana" panose="020B0604030504040204" pitchFamily="34" charset="0"/>
                <a:cs typeface="+mj-cs"/>
              </a:defRPr>
            </a:lvl1pPr>
          </a:lstStyle>
          <a:p>
            <a:r>
              <a:rPr lang="it-IT" sz="2800" b="1" dirty="0">
                <a:solidFill>
                  <a:schemeClr val="accent5">
                    <a:lumMod val="50000"/>
                  </a:schemeClr>
                </a:solidFill>
              </a:rPr>
              <a:t>How to share </a:t>
            </a:r>
            <a:r>
              <a:rPr lang="it-IT" sz="2800" b="1" dirty="0" err="1">
                <a:solidFill>
                  <a:schemeClr val="accent5">
                    <a:lumMod val="50000"/>
                  </a:schemeClr>
                </a:solidFill>
              </a:rPr>
              <a:t>Halestudio</a:t>
            </a:r>
            <a:r>
              <a:rPr lang="it-IT" sz="2800" b="1" dirty="0">
                <a:solidFill>
                  <a:schemeClr val="accent5">
                    <a:lumMod val="50000"/>
                  </a:schemeClr>
                </a:solidFill>
              </a:rPr>
              <a:t> </a:t>
            </a:r>
            <a:r>
              <a:rPr lang="it-IT" sz="2800" b="1" dirty="0" err="1">
                <a:solidFill>
                  <a:schemeClr val="accent5">
                    <a:lumMod val="50000"/>
                  </a:schemeClr>
                </a:solidFill>
              </a:rPr>
              <a:t>transformation</a:t>
            </a:r>
            <a:r>
              <a:rPr lang="it-IT" sz="2800" b="1" dirty="0">
                <a:solidFill>
                  <a:schemeClr val="accent5">
                    <a:lumMod val="50000"/>
                  </a:schemeClr>
                </a:solidFill>
              </a:rPr>
              <a:t> projects</a:t>
            </a:r>
            <a:endParaRPr lang="it-IT" dirty="0"/>
          </a:p>
        </p:txBody>
      </p:sp>
    </p:spTree>
    <p:extLst>
      <p:ext uri="{BB962C8B-B14F-4D97-AF65-F5344CB8AC3E}">
        <p14:creationId xmlns:p14="http://schemas.microsoft.com/office/powerpoint/2010/main" val="3835871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0386B-05A7-DC80-E710-A6A5330E20A6}"/>
            </a:ext>
          </a:extLst>
        </p:cNvPr>
        <p:cNvGrpSpPr/>
        <p:nvPr/>
      </p:nvGrpSpPr>
      <p:grpSpPr>
        <a:xfrm>
          <a:off x="0" y="0"/>
          <a:ext cx="0" cy="0"/>
          <a:chOff x="0" y="0"/>
          <a:chExt cx="0" cy="0"/>
        </a:xfrm>
      </p:grpSpPr>
      <p:sp>
        <p:nvSpPr>
          <p:cNvPr id="7" name="Segnaposto contenuto 2">
            <a:extLst>
              <a:ext uri="{FF2B5EF4-FFF2-40B4-BE49-F238E27FC236}">
                <a16:creationId xmlns:a16="http://schemas.microsoft.com/office/drawing/2014/main" id="{6D87D8E5-5F08-A53C-EE72-5C3D4651A86C}"/>
              </a:ext>
            </a:extLst>
          </p:cNvPr>
          <p:cNvSpPr txBox="1">
            <a:spLocks/>
          </p:cNvSpPr>
          <p:nvPr/>
        </p:nvSpPr>
        <p:spPr>
          <a:xfrm>
            <a:off x="1505511" y="-235"/>
            <a:ext cx="9553014" cy="1039446"/>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rgbClr val="30B2C2"/>
                </a:solidFill>
                <a:latin typeface="Verdana" panose="020B0604030504040204" pitchFamily="34" charset="0"/>
                <a:ea typeface="Verdana" panose="020B0604030504040204" pitchFamily="34" charset="0"/>
                <a:cs typeface="+mj-cs"/>
              </a:defRPr>
            </a:lvl1pPr>
          </a:lstStyle>
          <a:p>
            <a:pPr algn="ctr"/>
            <a:r>
              <a:rPr lang="it-IT" sz="4000"/>
              <a:t>MENTI &amp; Q&amp;A TIME</a:t>
            </a:r>
          </a:p>
        </p:txBody>
      </p:sp>
      <p:sp>
        <p:nvSpPr>
          <p:cNvPr id="4" name="Segnaposto contenuto 2">
            <a:extLst>
              <a:ext uri="{FF2B5EF4-FFF2-40B4-BE49-F238E27FC236}">
                <a16:creationId xmlns:a16="http://schemas.microsoft.com/office/drawing/2014/main" id="{7921959D-3432-8903-4BDD-A4926F8F272B}"/>
              </a:ext>
            </a:extLst>
          </p:cNvPr>
          <p:cNvSpPr txBox="1">
            <a:spLocks/>
          </p:cNvSpPr>
          <p:nvPr/>
        </p:nvSpPr>
        <p:spPr>
          <a:xfrm>
            <a:off x="1157508" y="2572482"/>
            <a:ext cx="9936480" cy="427482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rgbClr val="30B2C2"/>
                </a:solidFill>
                <a:latin typeface="Verdana" panose="020B0604030504040204" pitchFamily="34" charset="0"/>
                <a:ea typeface="Verdana" panose="020B0604030504040204" pitchFamily="34" charset="0"/>
                <a:cs typeface="+mj-cs"/>
              </a:defRPr>
            </a:lvl1pPr>
          </a:lstStyle>
          <a:p>
            <a:pPr algn="ctr"/>
            <a:endParaRPr lang="it-IT" sz="2800" dirty="0">
              <a:solidFill>
                <a:schemeClr val="accent1">
                  <a:lumMod val="75000"/>
                </a:schemeClr>
              </a:solidFill>
            </a:endParaRPr>
          </a:p>
          <a:p>
            <a:pPr algn="ctr"/>
            <a:r>
              <a:rPr lang="it-IT" sz="2800" b="1" dirty="0">
                <a:solidFill>
                  <a:schemeClr val="accent1">
                    <a:lumMod val="75000"/>
                  </a:schemeClr>
                </a:solidFill>
              </a:rPr>
              <a:t>Thanks for </a:t>
            </a:r>
            <a:r>
              <a:rPr lang="it-IT" sz="2800" b="1" dirty="0" err="1">
                <a:solidFill>
                  <a:schemeClr val="accent1">
                    <a:lumMod val="75000"/>
                  </a:schemeClr>
                </a:solidFill>
              </a:rPr>
              <a:t>your</a:t>
            </a:r>
            <a:r>
              <a:rPr lang="it-IT" sz="2800" b="1" dirty="0">
                <a:solidFill>
                  <a:schemeClr val="accent1">
                    <a:lumMod val="75000"/>
                  </a:schemeClr>
                </a:solidFill>
              </a:rPr>
              <a:t> </a:t>
            </a:r>
            <a:r>
              <a:rPr lang="it-IT" sz="2800" b="1" dirty="0" err="1">
                <a:solidFill>
                  <a:schemeClr val="accent1">
                    <a:lumMod val="75000"/>
                  </a:schemeClr>
                </a:solidFill>
              </a:rPr>
              <a:t>attention</a:t>
            </a:r>
            <a:r>
              <a:rPr lang="it-IT" sz="2800" b="1" dirty="0">
                <a:solidFill>
                  <a:schemeClr val="accent1">
                    <a:lumMod val="75000"/>
                  </a:schemeClr>
                </a:solidFill>
              </a:rPr>
              <a:t>!</a:t>
            </a:r>
          </a:p>
          <a:p>
            <a:pPr algn="ctr"/>
            <a:endParaRPr lang="it-IT" sz="2800" dirty="0">
              <a:solidFill>
                <a:schemeClr val="accent1">
                  <a:lumMod val="75000"/>
                </a:schemeClr>
              </a:solidFill>
            </a:endParaRPr>
          </a:p>
          <a:p>
            <a:pPr algn="ctr"/>
            <a:r>
              <a:rPr lang="en-US" sz="2000" dirty="0"/>
              <a:t>Recordings will be available on EJPSOIL YouTube channel </a:t>
            </a:r>
            <a:r>
              <a:rPr lang="en-US" sz="1800" dirty="0">
                <a:hlinkClick r:id="rId3"/>
              </a:rPr>
              <a:t>https://www.youtube.com/@ejpsoil6391</a:t>
            </a:r>
            <a:r>
              <a:rPr lang="en-US" sz="1800" dirty="0"/>
              <a:t> </a:t>
            </a:r>
            <a:endParaRPr lang="en-US" sz="2400" dirty="0"/>
          </a:p>
          <a:p>
            <a:pPr algn="ctr"/>
            <a:endParaRPr lang="en-US" sz="1800" dirty="0"/>
          </a:p>
          <a:p>
            <a:pPr algn="ctr"/>
            <a:r>
              <a:rPr lang="en-US" sz="2000" dirty="0"/>
              <a:t>The presentation will be shared on the EJP SOIL website </a:t>
            </a:r>
            <a:r>
              <a:rPr lang="en-US" sz="1800" dirty="0">
                <a:hlinkClick r:id="rId4"/>
              </a:rPr>
              <a:t>https://ejpsoil.eu/soil-research/soil-data-monitoring-mapping-and-modelling</a:t>
            </a:r>
            <a:r>
              <a:rPr lang="en-US" sz="1800" dirty="0"/>
              <a:t> </a:t>
            </a:r>
            <a:endParaRPr lang="it-IT" sz="1800" dirty="0"/>
          </a:p>
          <a:p>
            <a:pPr algn="ctr"/>
            <a:endParaRPr lang="it-IT" sz="1600" dirty="0"/>
          </a:p>
          <a:p>
            <a:pPr algn="ctr"/>
            <a:r>
              <a:rPr lang="it-IT" sz="1800" dirty="0"/>
              <a:t>For </a:t>
            </a:r>
            <a:r>
              <a:rPr lang="it-IT" sz="1800" dirty="0" err="1"/>
              <a:t>questions</a:t>
            </a:r>
            <a:r>
              <a:rPr lang="it-IT" sz="1600" dirty="0"/>
              <a:t>: </a:t>
            </a:r>
            <a:r>
              <a:rPr lang="it-IT" sz="1600" dirty="0">
                <a:hlinkClick r:id="rId5"/>
              </a:rPr>
              <a:t>andrea.lachi@crea.gov.it</a:t>
            </a:r>
            <a:r>
              <a:rPr lang="it-IT" sz="1600" dirty="0"/>
              <a:t>, </a:t>
            </a:r>
            <a:r>
              <a:rPr lang="it-IT" sz="1600" dirty="0">
                <a:hlinkClick r:id="rId6"/>
              </a:rPr>
              <a:t>s.morrone@epsilon-italia.it</a:t>
            </a:r>
            <a:r>
              <a:rPr lang="it-IT" sz="1600" dirty="0"/>
              <a:t> </a:t>
            </a:r>
            <a:r>
              <a:rPr lang="it-IT" sz="1600" dirty="0">
                <a:hlinkClick r:id="rId7"/>
              </a:rPr>
              <a:t>maria.fantappie@crea.gov.it</a:t>
            </a:r>
            <a:r>
              <a:rPr lang="it-IT" sz="1600" dirty="0"/>
              <a:t>, </a:t>
            </a:r>
            <a:r>
              <a:rPr lang="it-IT" sz="1600" dirty="0">
                <a:hlinkClick r:id="rId8"/>
              </a:rPr>
              <a:t>giovanni.labate@crea.gov.it</a:t>
            </a:r>
            <a:r>
              <a:rPr lang="it-IT" sz="1600" dirty="0"/>
              <a:t> </a:t>
            </a:r>
          </a:p>
          <a:p>
            <a:pPr algn="ctr"/>
            <a:endParaRPr lang="it-IT" sz="2400" dirty="0"/>
          </a:p>
        </p:txBody>
      </p:sp>
      <p:sp>
        <p:nvSpPr>
          <p:cNvPr id="2" name="CasellaDiTesto 1">
            <a:extLst>
              <a:ext uri="{FF2B5EF4-FFF2-40B4-BE49-F238E27FC236}">
                <a16:creationId xmlns:a16="http://schemas.microsoft.com/office/drawing/2014/main" id="{E38881CC-8E54-B06E-0863-B3CD215693E1}"/>
              </a:ext>
            </a:extLst>
          </p:cNvPr>
          <p:cNvSpPr txBox="1"/>
          <p:nvPr/>
        </p:nvSpPr>
        <p:spPr>
          <a:xfrm>
            <a:off x="1564531" y="1820841"/>
            <a:ext cx="6194762" cy="523220"/>
          </a:xfrm>
          <a:prstGeom prst="rect">
            <a:avLst/>
          </a:prstGeom>
          <a:noFill/>
        </p:spPr>
        <p:txBody>
          <a:bodyPr wrap="square" lIns="91440" tIns="45720" rIns="91440" bIns="45720" rtlCol="0" anchor="t">
            <a:spAutoFit/>
          </a:bodyPr>
          <a:lstStyle/>
          <a:p>
            <a:r>
              <a:rPr lang="en-US" sz="2800" dirty="0">
                <a:ea typeface="+mn-lt"/>
                <a:cs typeface="+mn-lt"/>
                <a:hlinkClick r:id="rId9"/>
              </a:rPr>
              <a:t>https://www.menti.com/alqwxtofjt6f</a:t>
            </a:r>
            <a:r>
              <a:rPr lang="en-US" sz="2800" dirty="0">
                <a:ea typeface="+mn-lt"/>
                <a:cs typeface="+mn-lt"/>
              </a:rPr>
              <a:t> </a:t>
            </a:r>
            <a:r>
              <a:rPr lang="en-US" sz="2800" b="1" dirty="0"/>
              <a:t> </a:t>
            </a:r>
            <a:endParaRPr lang="en-US"/>
          </a:p>
        </p:txBody>
      </p:sp>
      <p:pic>
        <p:nvPicPr>
          <p:cNvPr id="3" name="Picture 2">
            <a:extLst>
              <a:ext uri="{FF2B5EF4-FFF2-40B4-BE49-F238E27FC236}">
                <a16:creationId xmlns:a16="http://schemas.microsoft.com/office/drawing/2014/main" id="{E2976110-F408-02E1-809A-4E64C6477008}"/>
              </a:ext>
            </a:extLst>
          </p:cNvPr>
          <p:cNvPicPr>
            <a:picLocks noChangeAspect="1"/>
          </p:cNvPicPr>
          <p:nvPr/>
        </p:nvPicPr>
        <p:blipFill>
          <a:blip r:embed="rId10"/>
          <a:stretch>
            <a:fillRect/>
          </a:stretch>
        </p:blipFill>
        <p:spPr>
          <a:xfrm>
            <a:off x="8995696" y="789859"/>
            <a:ext cx="2541639" cy="2582606"/>
          </a:xfrm>
          <a:prstGeom prst="rect">
            <a:avLst/>
          </a:prstGeom>
        </p:spPr>
      </p:pic>
      <p:pic>
        <p:nvPicPr>
          <p:cNvPr id="6" name="Picture 5">
            <a:extLst>
              <a:ext uri="{FF2B5EF4-FFF2-40B4-BE49-F238E27FC236}">
                <a16:creationId xmlns:a16="http://schemas.microsoft.com/office/drawing/2014/main" id="{1B8BBD1C-72D6-3E9A-9237-F8AD72A232C0}"/>
              </a:ext>
            </a:extLst>
          </p:cNvPr>
          <p:cNvPicPr>
            <a:picLocks noChangeAspect="1"/>
          </p:cNvPicPr>
          <p:nvPr/>
        </p:nvPicPr>
        <p:blipFill>
          <a:blip r:embed="rId11"/>
          <a:stretch>
            <a:fillRect/>
          </a:stretch>
        </p:blipFill>
        <p:spPr>
          <a:xfrm>
            <a:off x="1806984" y="963562"/>
            <a:ext cx="5022031" cy="760361"/>
          </a:xfrm>
          <a:prstGeom prst="rect">
            <a:avLst/>
          </a:prstGeom>
        </p:spPr>
      </p:pic>
    </p:spTree>
    <p:extLst>
      <p:ext uri="{BB962C8B-B14F-4D97-AF65-F5344CB8AC3E}">
        <p14:creationId xmlns:p14="http://schemas.microsoft.com/office/powerpoint/2010/main" val="12880258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6FDF7-22B7-8E92-601A-09C76295874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D722BF9-F0B6-C02A-4DCD-D47BE4269741}"/>
              </a:ext>
            </a:extLst>
          </p:cNvPr>
          <p:cNvSpPr>
            <a:spLocks noGrp="1"/>
          </p:cNvSpPr>
          <p:nvPr>
            <p:ph type="ctrTitle"/>
          </p:nvPr>
        </p:nvSpPr>
        <p:spPr>
          <a:xfrm>
            <a:off x="806539" y="1122363"/>
            <a:ext cx="10412790" cy="2387600"/>
          </a:xfrm>
        </p:spPr>
        <p:txBody>
          <a:bodyPr>
            <a:normAutofit/>
          </a:bodyPr>
          <a:lstStyle/>
          <a:p>
            <a:r>
              <a:rPr lang="it-IT" sz="4400" b="1" dirty="0">
                <a:solidFill>
                  <a:schemeClr val="accent5">
                    <a:lumMod val="50000"/>
                  </a:schemeClr>
                </a:solidFill>
              </a:rPr>
              <a:t>Connect to </a:t>
            </a:r>
            <a:r>
              <a:rPr lang="it-IT" sz="4400" b="1" dirty="0" err="1">
                <a:solidFill>
                  <a:schemeClr val="accent5">
                    <a:lumMod val="50000"/>
                  </a:schemeClr>
                </a:solidFill>
              </a:rPr>
              <a:t>Geopackage</a:t>
            </a:r>
            <a:endParaRPr lang="da-DK" sz="4400" b="1" dirty="0">
              <a:solidFill>
                <a:schemeClr val="accent5">
                  <a:lumMod val="50000"/>
                </a:schemeClr>
              </a:solidFill>
            </a:endParaRPr>
          </a:p>
        </p:txBody>
      </p:sp>
      <p:pic>
        <p:nvPicPr>
          <p:cNvPr id="4" name="Immagine 3">
            <a:extLst>
              <a:ext uri="{FF2B5EF4-FFF2-40B4-BE49-F238E27FC236}">
                <a16:creationId xmlns:a16="http://schemas.microsoft.com/office/drawing/2014/main" id="{378D90AE-1CE4-3F89-4815-F7CA72ABC076}"/>
              </a:ext>
            </a:extLst>
          </p:cNvPr>
          <p:cNvPicPr>
            <a:picLocks noGrp="1" noRo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0501869" y="6258512"/>
            <a:ext cx="1434921" cy="419048"/>
          </a:xfrm>
          <a:prstGeom prst="rect">
            <a:avLst/>
          </a:prstGeom>
        </p:spPr>
      </p:pic>
      <p:pic>
        <p:nvPicPr>
          <p:cNvPr id="5" name="Elemento grafico 4">
            <a:extLst>
              <a:ext uri="{FF2B5EF4-FFF2-40B4-BE49-F238E27FC236}">
                <a16:creationId xmlns:a16="http://schemas.microsoft.com/office/drawing/2014/main" id="{CA388C70-A63E-D904-940D-2F9242FC3EB4}"/>
              </a:ext>
            </a:extLst>
          </p:cNvPr>
          <p:cNvPicPr>
            <a:picLocks noGrp="1" noRo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8586507" y="5941920"/>
            <a:ext cx="1581150" cy="876300"/>
          </a:xfrm>
          <a:prstGeom prst="rect">
            <a:avLst/>
          </a:prstGeom>
        </p:spPr>
      </p:pic>
    </p:spTree>
    <p:extLst>
      <p:ext uri="{BB962C8B-B14F-4D97-AF65-F5344CB8AC3E}">
        <p14:creationId xmlns:p14="http://schemas.microsoft.com/office/powerpoint/2010/main" val="26940042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63773D-24FF-629C-4BCC-6F4DF0C6C11A}"/>
              </a:ext>
            </a:extLst>
          </p:cNvPr>
          <p:cNvSpPr>
            <a:spLocks noGrp="1"/>
          </p:cNvSpPr>
          <p:nvPr>
            <p:ph type="title"/>
          </p:nvPr>
        </p:nvSpPr>
        <p:spPr>
          <a:xfrm>
            <a:off x="437323" y="376151"/>
            <a:ext cx="11595652" cy="5799362"/>
          </a:xfrm>
        </p:spPr>
        <p:txBody>
          <a:bodyPr/>
          <a:lstStyle/>
          <a:p>
            <a:pPr rtl="0" fontAlgn="base">
              <a:lnSpc>
                <a:spcPts val="1376"/>
              </a:lnSpc>
              <a:spcAft>
                <a:spcPts val="800"/>
              </a:spcAft>
            </a:pPr>
            <a:r>
              <a:rPr lang="it-IT" sz="4400" dirty="0"/>
              <a:t>Connect to Geopackage </a:t>
            </a:r>
            <a:br>
              <a:rPr lang="it-IT" sz="4000" dirty="0"/>
            </a:br>
            <a:br>
              <a:rPr lang="it-IT" sz="4000" dirty="0"/>
            </a:br>
            <a:br>
              <a:rPr lang="it-IT" sz="4000" dirty="0"/>
            </a:br>
            <a:br>
              <a:rPr lang="it-IT" sz="4000" dirty="0"/>
            </a:br>
            <a:br>
              <a:rPr lang="it-IT" sz="4000" dirty="0"/>
            </a:br>
            <a:br>
              <a:rPr lang="it-IT" sz="4000" dirty="0"/>
            </a:br>
            <a:r>
              <a:rPr lang="it-IT" sz="4000" dirty="0"/>
              <a:t>R script</a:t>
            </a:r>
            <a:br>
              <a:rPr lang="it-IT" sz="4000" dirty="0"/>
            </a:br>
            <a:br>
              <a:rPr lang="it-IT" sz="4000" dirty="0"/>
            </a:br>
            <a:r>
              <a:rPr lang="it-IT" sz="2000" dirty="0"/>
              <a:t> </a:t>
            </a:r>
            <a:br>
              <a:rPr lang="it-IT" sz="2000" b="0" i="0" dirty="0">
                <a:solidFill>
                  <a:srgbClr val="000000"/>
                </a:solidFill>
                <a:effectLst/>
              </a:rPr>
            </a:br>
            <a:r>
              <a:rPr lang="en-US" sz="2000" b="0" i="0" dirty="0">
                <a:solidFill>
                  <a:srgbClr val="000000"/>
                </a:solidFill>
                <a:effectLst/>
              </a:rPr>
              <a:t>library(</a:t>
            </a:r>
            <a:r>
              <a:rPr lang="en-US" sz="2000" b="0" i="0" dirty="0" err="1">
                <a:solidFill>
                  <a:srgbClr val="000000"/>
                </a:solidFill>
                <a:effectLst/>
              </a:rPr>
              <a:t>RSQLite</a:t>
            </a:r>
            <a:r>
              <a:rPr lang="en-US" sz="2000" b="0" i="0" dirty="0">
                <a:solidFill>
                  <a:srgbClr val="000000"/>
                </a:solidFill>
                <a:effectLst/>
              </a:rPr>
              <a:t>) </a:t>
            </a:r>
            <a:br>
              <a:rPr lang="en-US" sz="2000" b="0" i="0" dirty="0">
                <a:solidFill>
                  <a:srgbClr val="000000"/>
                </a:solidFill>
                <a:effectLst/>
              </a:rPr>
            </a:br>
            <a:br>
              <a:rPr lang="en-US" sz="2000" b="0" i="0" dirty="0">
                <a:solidFill>
                  <a:srgbClr val="000000"/>
                </a:solidFill>
                <a:effectLst/>
              </a:rPr>
            </a:br>
            <a:r>
              <a:rPr lang="en-US" sz="2000" b="0" i="0" dirty="0">
                <a:solidFill>
                  <a:srgbClr val="000000"/>
                </a:solidFill>
                <a:effectLst/>
              </a:rPr>
              <a:t>library(</a:t>
            </a:r>
            <a:r>
              <a:rPr lang="en-US" sz="2000" b="0" i="0" dirty="0" err="1">
                <a:solidFill>
                  <a:srgbClr val="000000"/>
                </a:solidFill>
                <a:effectLst/>
              </a:rPr>
              <a:t>gpkg</a:t>
            </a:r>
            <a:r>
              <a:rPr lang="en-US" sz="2000" b="0" i="0" dirty="0">
                <a:solidFill>
                  <a:srgbClr val="000000"/>
                </a:solidFill>
                <a:effectLst/>
              </a:rPr>
              <a:t>) </a:t>
            </a:r>
            <a:br>
              <a:rPr lang="en-US" sz="2000" b="0" i="0" dirty="0">
                <a:solidFill>
                  <a:srgbClr val="000000"/>
                </a:solidFill>
                <a:effectLst/>
              </a:rPr>
            </a:br>
            <a:br>
              <a:rPr lang="en-US" sz="2000" b="0" i="0" dirty="0">
                <a:solidFill>
                  <a:srgbClr val="000000"/>
                </a:solidFill>
                <a:effectLst/>
              </a:rPr>
            </a:br>
            <a:r>
              <a:rPr lang="en-US" sz="2000" b="0" i="0" dirty="0" err="1">
                <a:solidFill>
                  <a:srgbClr val="000000"/>
                </a:solidFill>
                <a:effectLst/>
              </a:rPr>
              <a:t>My_Geop</a:t>
            </a:r>
            <a:r>
              <a:rPr lang="en-US" sz="2000" b="0" i="0" dirty="0">
                <a:solidFill>
                  <a:srgbClr val="000000"/>
                </a:solidFill>
                <a:effectLst/>
              </a:rPr>
              <a:t> &lt;- </a:t>
            </a:r>
            <a:r>
              <a:rPr lang="en-US" sz="2000" b="0" i="0" dirty="0" err="1">
                <a:solidFill>
                  <a:srgbClr val="000000"/>
                </a:solidFill>
                <a:effectLst/>
              </a:rPr>
              <a:t>gpkg_list_tables</a:t>
            </a:r>
            <a:r>
              <a:rPr lang="en-US" sz="2000" b="0" i="0" dirty="0">
                <a:solidFill>
                  <a:srgbClr val="000000"/>
                </a:solidFill>
                <a:effectLst/>
              </a:rPr>
              <a:t>("C:/Users/… /Geopackage/</a:t>
            </a:r>
            <a:r>
              <a:rPr lang="en-US" sz="2000" b="0" i="0" dirty="0" err="1">
                <a:solidFill>
                  <a:srgbClr val="000000"/>
                </a:solidFill>
                <a:effectLst/>
              </a:rPr>
              <a:t>INSPIRE_SO.gpkg</a:t>
            </a:r>
            <a:r>
              <a:rPr lang="en-US" sz="2000" b="0" i="0" dirty="0">
                <a:solidFill>
                  <a:srgbClr val="000000"/>
                </a:solidFill>
                <a:effectLst/>
              </a:rPr>
              <a:t>")</a:t>
            </a:r>
            <a:br>
              <a:rPr lang="en-US" sz="2000" b="0" i="0" dirty="0">
                <a:solidFill>
                  <a:srgbClr val="000000"/>
                </a:solidFill>
                <a:effectLst/>
              </a:rPr>
            </a:br>
            <a:br>
              <a:rPr lang="en-US" sz="2000" b="0" i="0" dirty="0">
                <a:solidFill>
                  <a:srgbClr val="000000"/>
                </a:solidFill>
                <a:effectLst/>
              </a:rPr>
            </a:br>
            <a:br>
              <a:rPr lang="en-US" sz="2000" b="0" i="0" dirty="0">
                <a:solidFill>
                  <a:srgbClr val="000000"/>
                </a:solidFill>
                <a:effectLst/>
              </a:rPr>
            </a:br>
            <a:br>
              <a:rPr lang="it-IT" sz="1800" b="0" i="0" dirty="0">
                <a:solidFill>
                  <a:srgbClr val="000000"/>
                </a:solidFill>
                <a:effectLst/>
              </a:rPr>
            </a:br>
            <a:br>
              <a:rPr lang="it-IT" b="0" i="0" dirty="0">
                <a:solidFill>
                  <a:srgbClr val="000000"/>
                </a:solidFill>
                <a:effectLst/>
              </a:rPr>
            </a:br>
            <a:r>
              <a:rPr lang="it-IT" sz="1800" b="0" i="0" dirty="0">
                <a:solidFill>
                  <a:srgbClr val="000000"/>
                </a:solidFill>
                <a:effectLst/>
              </a:rPr>
              <a:t>  </a:t>
            </a:r>
            <a:br>
              <a:rPr lang="it-IT" sz="1800" b="0" i="0" dirty="0">
                <a:solidFill>
                  <a:srgbClr val="000000"/>
                </a:solidFill>
                <a:effectLst/>
              </a:rPr>
            </a:br>
            <a:br>
              <a:rPr lang="it-IT" b="0" i="0" dirty="0">
                <a:solidFill>
                  <a:srgbClr val="000000"/>
                </a:solidFill>
                <a:effectLst/>
              </a:rPr>
            </a:br>
            <a:r>
              <a:rPr lang="it-IT" sz="4000" dirty="0"/>
              <a:t>Python script</a:t>
            </a:r>
            <a:br>
              <a:rPr lang="it-IT" sz="4000" dirty="0"/>
            </a:br>
            <a:br>
              <a:rPr lang="it-IT" sz="4000" dirty="0"/>
            </a:br>
            <a:br>
              <a:rPr lang="it-IT" b="0" i="0" dirty="0">
                <a:solidFill>
                  <a:srgbClr val="000000"/>
                </a:solidFill>
                <a:effectLst/>
              </a:rPr>
            </a:br>
            <a:r>
              <a:rPr lang="it-IT" sz="2000" b="0" i="0" dirty="0">
                <a:solidFill>
                  <a:srgbClr val="000000"/>
                </a:solidFill>
                <a:effectLst/>
              </a:rPr>
              <a:t>import sqlite3 </a:t>
            </a:r>
            <a:br>
              <a:rPr lang="it-IT" sz="2000" b="0" i="0" dirty="0">
                <a:solidFill>
                  <a:srgbClr val="000000"/>
                </a:solidFill>
                <a:effectLst/>
              </a:rPr>
            </a:br>
            <a:br>
              <a:rPr lang="it-IT" sz="2000" b="0" i="0" dirty="0">
                <a:solidFill>
                  <a:srgbClr val="000000"/>
                </a:solidFill>
                <a:effectLst/>
              </a:rPr>
            </a:br>
            <a:r>
              <a:rPr lang="it-IT" sz="2000" b="0" i="0" dirty="0" err="1">
                <a:solidFill>
                  <a:srgbClr val="000000"/>
                </a:solidFill>
                <a:effectLst/>
              </a:rPr>
              <a:t>conn</a:t>
            </a:r>
            <a:r>
              <a:rPr lang="it-IT" sz="2000" b="0" i="0" dirty="0">
                <a:solidFill>
                  <a:srgbClr val="000000"/>
                </a:solidFill>
                <a:effectLst/>
              </a:rPr>
              <a:t> = sqlite3.connect("C:/Users/… </a:t>
            </a:r>
            <a:r>
              <a:rPr lang="en-US" sz="2000" b="0" i="0" dirty="0">
                <a:solidFill>
                  <a:srgbClr val="000000"/>
                </a:solidFill>
                <a:effectLst/>
              </a:rPr>
              <a:t>/Geopackage</a:t>
            </a:r>
            <a:r>
              <a:rPr lang="it-IT" sz="2000" b="0" i="0" dirty="0">
                <a:solidFill>
                  <a:srgbClr val="000000"/>
                </a:solidFill>
                <a:effectLst/>
              </a:rPr>
              <a:t>/</a:t>
            </a:r>
            <a:r>
              <a:rPr lang="it-IT" sz="2000" b="0" i="0" dirty="0" err="1">
                <a:solidFill>
                  <a:srgbClr val="000000"/>
                </a:solidFill>
                <a:effectLst/>
              </a:rPr>
              <a:t>INSPIRE_SO.gpkg</a:t>
            </a:r>
            <a:r>
              <a:rPr lang="it-IT" sz="2000" b="0" i="0" dirty="0">
                <a:solidFill>
                  <a:srgbClr val="000000"/>
                </a:solidFill>
                <a:effectLst/>
              </a:rPr>
              <a:t>") </a:t>
            </a:r>
            <a:br>
              <a:rPr lang="it-IT" sz="2000" b="0" i="0" dirty="0">
                <a:solidFill>
                  <a:srgbClr val="000000"/>
                </a:solidFill>
                <a:effectLst/>
              </a:rPr>
            </a:br>
            <a:br>
              <a:rPr lang="it-IT" sz="2000" b="0" i="0" dirty="0">
                <a:solidFill>
                  <a:srgbClr val="000000"/>
                </a:solidFill>
                <a:effectLst/>
              </a:rPr>
            </a:br>
            <a:r>
              <a:rPr lang="it-IT" sz="2000" b="0" i="0" dirty="0" err="1">
                <a:solidFill>
                  <a:srgbClr val="000000"/>
                </a:solidFill>
                <a:effectLst/>
              </a:rPr>
              <a:t>conn.close</a:t>
            </a:r>
            <a:r>
              <a:rPr lang="it-IT" sz="2000" b="0" i="0" dirty="0">
                <a:solidFill>
                  <a:srgbClr val="000000"/>
                </a:solidFill>
                <a:effectLst/>
              </a:rPr>
              <a:t>() </a:t>
            </a:r>
            <a:br>
              <a:rPr lang="it-IT" sz="2000" b="0" i="0" dirty="0">
                <a:solidFill>
                  <a:srgbClr val="000000"/>
                </a:solidFill>
                <a:effectLst/>
              </a:rPr>
            </a:br>
            <a:br>
              <a:rPr lang="it-IT" sz="2000" b="0" i="0" dirty="0">
                <a:solidFill>
                  <a:srgbClr val="000000"/>
                </a:solidFill>
                <a:effectLst/>
              </a:rPr>
            </a:br>
            <a:endParaRPr lang="it-IT" sz="2000" dirty="0"/>
          </a:p>
        </p:txBody>
      </p:sp>
    </p:spTree>
    <p:extLst>
      <p:ext uri="{BB962C8B-B14F-4D97-AF65-F5344CB8AC3E}">
        <p14:creationId xmlns:p14="http://schemas.microsoft.com/office/powerpoint/2010/main" val="840973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1F6A5-B222-BA20-A630-A6761EC520C9}"/>
            </a:ext>
          </a:extLst>
        </p:cNvPr>
        <p:cNvGrpSpPr/>
        <p:nvPr/>
      </p:nvGrpSpPr>
      <p:grpSpPr>
        <a:xfrm>
          <a:off x="0" y="0"/>
          <a:ext cx="0" cy="0"/>
          <a:chOff x="0" y="0"/>
          <a:chExt cx="0" cy="0"/>
        </a:xfrm>
      </p:grpSpPr>
      <p:pic>
        <p:nvPicPr>
          <p:cNvPr id="10" name="Elemento grafico 9">
            <a:extLst>
              <a:ext uri="{FF2B5EF4-FFF2-40B4-BE49-F238E27FC236}">
                <a16:creationId xmlns:a16="http://schemas.microsoft.com/office/drawing/2014/main" id="{6008A9E0-ECAD-675A-01FB-829563BBB7D5}"/>
              </a:ext>
            </a:extLst>
          </p:cNvPr>
          <p:cNvPicPr>
            <a:picLocks noGrp="1" noRo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8586507" y="5941920"/>
            <a:ext cx="1581150" cy="876300"/>
          </a:xfrm>
          <a:prstGeom prst="rect">
            <a:avLst/>
          </a:prstGeom>
        </p:spPr>
      </p:pic>
      <p:pic>
        <p:nvPicPr>
          <p:cNvPr id="11" name="Immagine 10" descr="Immagine che contiene Carattere, testo, Elementi grafici, schermata&#10;&#10;Descrizione generata automaticamente">
            <a:extLst>
              <a:ext uri="{FF2B5EF4-FFF2-40B4-BE49-F238E27FC236}">
                <a16:creationId xmlns:a16="http://schemas.microsoft.com/office/drawing/2014/main" id="{1CAC62DE-9701-DD72-23B7-A79AD08C5DB0}"/>
              </a:ext>
            </a:extLst>
          </p:cNvPr>
          <p:cNvPicPr>
            <a:picLocks noGrp="1" noRo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10322503" y="6077558"/>
            <a:ext cx="1614287" cy="605023"/>
          </a:xfrm>
          <a:prstGeom prst="rect">
            <a:avLst/>
          </a:prstGeom>
        </p:spPr>
      </p:pic>
      <p:sp>
        <p:nvSpPr>
          <p:cNvPr id="17" name="Elemento grafico 13">
            <a:extLst>
              <a:ext uri="{FF2B5EF4-FFF2-40B4-BE49-F238E27FC236}">
                <a16:creationId xmlns:a16="http://schemas.microsoft.com/office/drawing/2014/main" id="{57C3D439-42C6-2CDB-AFDA-BE13D9F9D675}"/>
              </a:ext>
            </a:extLst>
          </p:cNvPr>
          <p:cNvSpPr/>
          <p:nvPr/>
        </p:nvSpPr>
        <p:spPr>
          <a:xfrm rot="1352519" flipV="1">
            <a:off x="7998012" y="1500175"/>
            <a:ext cx="2836576" cy="2838293"/>
          </a:xfrm>
          <a:custGeom>
            <a:avLst/>
            <a:gdLst>
              <a:gd name="connsiteX0" fmla="*/ 1386655 w 2836576"/>
              <a:gd name="connsiteY0" fmla="*/ 2703931 h 2838293"/>
              <a:gd name="connsiteX1" fmla="*/ 1340937 w 2836576"/>
              <a:gd name="connsiteY1" fmla="*/ 2539187 h 2838293"/>
              <a:gd name="connsiteX2" fmla="*/ 1330690 w 2836576"/>
              <a:gd name="connsiteY2" fmla="*/ 2502928 h 2838293"/>
              <a:gd name="connsiteX3" fmla="*/ 1281030 w 2836576"/>
              <a:gd name="connsiteY3" fmla="*/ 2497410 h 2838293"/>
              <a:gd name="connsiteX4" fmla="*/ 1179346 w 2836576"/>
              <a:gd name="connsiteY4" fmla="*/ 2480069 h 2838293"/>
              <a:gd name="connsiteX5" fmla="*/ 1118651 w 2836576"/>
              <a:gd name="connsiteY5" fmla="*/ 2472186 h 2838293"/>
              <a:gd name="connsiteX6" fmla="*/ 1023273 w 2836576"/>
              <a:gd name="connsiteY6" fmla="*/ 2605400 h 2838293"/>
              <a:gd name="connsiteX7" fmla="*/ 928684 w 2836576"/>
              <a:gd name="connsiteY7" fmla="*/ 2739402 h 2838293"/>
              <a:gd name="connsiteX8" fmla="*/ 710339 w 2836576"/>
              <a:gd name="connsiteY8" fmla="*/ 2647177 h 2838293"/>
              <a:gd name="connsiteX9" fmla="*/ 752117 w 2836576"/>
              <a:gd name="connsiteY9" fmla="*/ 2481645 h 2838293"/>
              <a:gd name="connsiteX10" fmla="*/ 793105 w 2836576"/>
              <a:gd name="connsiteY10" fmla="*/ 2316114 h 2838293"/>
              <a:gd name="connsiteX11" fmla="*/ 661468 w 2836576"/>
              <a:gd name="connsiteY11" fmla="*/ 2210488 h 2838293"/>
              <a:gd name="connsiteX12" fmla="*/ 625997 w 2836576"/>
              <a:gd name="connsiteY12" fmla="*/ 2179747 h 2838293"/>
              <a:gd name="connsiteX13" fmla="*/ 321734 w 2836576"/>
              <a:gd name="connsiteY13" fmla="*/ 2326361 h 2838293"/>
              <a:gd name="connsiteX14" fmla="*/ 254733 w 2836576"/>
              <a:gd name="connsiteY14" fmla="*/ 2231771 h 2838293"/>
              <a:gd name="connsiteX15" fmla="*/ 187732 w 2836576"/>
              <a:gd name="connsiteY15" fmla="*/ 2131664 h 2838293"/>
              <a:gd name="connsiteX16" fmla="*/ 305969 w 2836576"/>
              <a:gd name="connsiteY16" fmla="*/ 2007909 h 2838293"/>
              <a:gd name="connsiteX17" fmla="*/ 424206 w 2836576"/>
              <a:gd name="connsiteY17" fmla="*/ 1889672 h 2838293"/>
              <a:gd name="connsiteX18" fmla="*/ 398194 w 2836576"/>
              <a:gd name="connsiteY18" fmla="*/ 1826612 h 2838293"/>
              <a:gd name="connsiteX19" fmla="*/ 361934 w 2836576"/>
              <a:gd name="connsiteY19" fmla="*/ 1726505 h 2838293"/>
              <a:gd name="connsiteX20" fmla="*/ 179849 w 2836576"/>
              <a:gd name="connsiteY20" fmla="*/ 1672904 h 2838293"/>
              <a:gd name="connsiteX21" fmla="*/ 41118 w 2836576"/>
              <a:gd name="connsiteY21" fmla="*/ 1660292 h 2838293"/>
              <a:gd name="connsiteX22" fmla="*/ 8800 w 2836576"/>
              <a:gd name="connsiteY22" fmla="*/ 1656351 h 2838293"/>
              <a:gd name="connsiteX23" fmla="*/ -1447 w 2836576"/>
              <a:gd name="connsiteY23" fmla="*/ 1542843 h 2838293"/>
              <a:gd name="connsiteX24" fmla="*/ -6965 w 2836576"/>
              <a:gd name="connsiteY24" fmla="*/ 1423818 h 2838293"/>
              <a:gd name="connsiteX25" fmla="*/ 150684 w 2836576"/>
              <a:gd name="connsiteY25" fmla="*/ 1377311 h 2838293"/>
              <a:gd name="connsiteX26" fmla="*/ 313063 w 2836576"/>
              <a:gd name="connsiteY26" fmla="*/ 1330805 h 2838293"/>
              <a:gd name="connsiteX27" fmla="*/ 321734 w 2836576"/>
              <a:gd name="connsiteY27" fmla="*/ 1296122 h 2838293"/>
              <a:gd name="connsiteX28" fmla="*/ 336710 w 2836576"/>
              <a:gd name="connsiteY28" fmla="*/ 1196015 h 2838293"/>
              <a:gd name="connsiteX29" fmla="*/ 348534 w 2836576"/>
              <a:gd name="connsiteY29" fmla="*/ 1119555 h 2838293"/>
              <a:gd name="connsiteX30" fmla="*/ 211379 w 2836576"/>
              <a:gd name="connsiteY30" fmla="*/ 1021812 h 2838293"/>
              <a:gd name="connsiteX31" fmla="*/ 77377 w 2836576"/>
              <a:gd name="connsiteY31" fmla="*/ 922493 h 2838293"/>
              <a:gd name="connsiteX32" fmla="*/ 170390 w 2836576"/>
              <a:gd name="connsiteY32" fmla="*/ 717549 h 2838293"/>
              <a:gd name="connsiteX33" fmla="*/ 484113 w 2836576"/>
              <a:gd name="connsiteY33" fmla="*/ 793220 h 2838293"/>
              <a:gd name="connsiteX34" fmla="*/ 544808 w 2836576"/>
              <a:gd name="connsiteY34" fmla="*/ 741196 h 2838293"/>
              <a:gd name="connsiteX35" fmla="*/ 612597 w 2836576"/>
              <a:gd name="connsiteY35" fmla="*/ 660795 h 2838293"/>
              <a:gd name="connsiteX36" fmla="*/ 637032 w 2836576"/>
              <a:gd name="connsiteY36" fmla="*/ 631630 h 2838293"/>
              <a:gd name="connsiteX37" fmla="*/ 566090 w 2836576"/>
              <a:gd name="connsiteY37" fmla="*/ 474769 h 2838293"/>
              <a:gd name="connsiteX38" fmla="*/ 496725 w 2836576"/>
              <a:gd name="connsiteY38" fmla="*/ 321061 h 2838293"/>
              <a:gd name="connsiteX39" fmla="*/ 688269 w 2836576"/>
              <a:gd name="connsiteY39" fmla="*/ 191000 h 2838293"/>
              <a:gd name="connsiteX40" fmla="*/ 813600 w 2836576"/>
              <a:gd name="connsiteY40" fmla="*/ 308449 h 2838293"/>
              <a:gd name="connsiteX41" fmla="*/ 931049 w 2836576"/>
              <a:gd name="connsiteY41" fmla="*/ 425897 h 2838293"/>
              <a:gd name="connsiteX42" fmla="*/ 971249 w 2836576"/>
              <a:gd name="connsiteY42" fmla="*/ 407768 h 2838293"/>
              <a:gd name="connsiteX43" fmla="*/ 1066627 w 2836576"/>
              <a:gd name="connsiteY43" fmla="*/ 372297 h 2838293"/>
              <a:gd name="connsiteX44" fmla="*/ 1128110 w 2836576"/>
              <a:gd name="connsiteY44" fmla="*/ 349437 h 2838293"/>
              <a:gd name="connsiteX45" fmla="*/ 1146240 w 2836576"/>
              <a:gd name="connsiteY45" fmla="*/ 182329 h 2838293"/>
              <a:gd name="connsiteX46" fmla="*/ 1164370 w 2836576"/>
              <a:gd name="connsiteY46" fmla="*/ 16009 h 2838293"/>
              <a:gd name="connsiteX47" fmla="*/ 1282607 w 2836576"/>
              <a:gd name="connsiteY47" fmla="*/ 244 h 2838293"/>
              <a:gd name="connsiteX48" fmla="*/ 1399267 w 2836576"/>
              <a:gd name="connsiteY48" fmla="*/ -544 h 2838293"/>
              <a:gd name="connsiteX49" fmla="*/ 1444986 w 2836576"/>
              <a:gd name="connsiteY49" fmla="*/ 161835 h 2838293"/>
              <a:gd name="connsiteX50" fmla="*/ 1485974 w 2836576"/>
              <a:gd name="connsiteY50" fmla="*/ 313178 h 2838293"/>
              <a:gd name="connsiteX51" fmla="*/ 1512775 w 2836576"/>
              <a:gd name="connsiteY51" fmla="*/ 318696 h 2838293"/>
              <a:gd name="connsiteX52" fmla="*/ 1620765 w 2836576"/>
              <a:gd name="connsiteY52" fmla="*/ 338402 h 2838293"/>
              <a:gd name="connsiteX53" fmla="*/ 1701166 w 2836576"/>
              <a:gd name="connsiteY53" fmla="*/ 353379 h 2838293"/>
              <a:gd name="connsiteX54" fmla="*/ 1798120 w 2836576"/>
              <a:gd name="connsiteY54" fmla="*/ 213859 h 2838293"/>
              <a:gd name="connsiteX55" fmla="*/ 1913992 w 2836576"/>
              <a:gd name="connsiteY55" fmla="*/ 83798 h 2838293"/>
              <a:gd name="connsiteX56" fmla="*/ 2021982 w 2836576"/>
              <a:gd name="connsiteY56" fmla="*/ 133458 h 2838293"/>
              <a:gd name="connsiteX57" fmla="*/ 2110266 w 2836576"/>
              <a:gd name="connsiteY57" fmla="*/ 174447 h 2838293"/>
              <a:gd name="connsiteX58" fmla="*/ 2070854 w 2836576"/>
              <a:gd name="connsiteY58" fmla="*/ 322637 h 2838293"/>
              <a:gd name="connsiteX59" fmla="*/ 2027500 w 2836576"/>
              <a:gd name="connsiteY59" fmla="*/ 487381 h 2838293"/>
              <a:gd name="connsiteX60" fmla="*/ 2065336 w 2836576"/>
              <a:gd name="connsiteY60" fmla="*/ 533887 h 2838293"/>
              <a:gd name="connsiteX61" fmla="*/ 2148102 w 2836576"/>
              <a:gd name="connsiteY61" fmla="*/ 603253 h 2838293"/>
              <a:gd name="connsiteX62" fmla="*/ 2189091 w 2836576"/>
              <a:gd name="connsiteY62" fmla="*/ 641877 h 2838293"/>
              <a:gd name="connsiteX63" fmla="*/ 2343587 w 2836576"/>
              <a:gd name="connsiteY63" fmla="*/ 569358 h 2838293"/>
              <a:gd name="connsiteX64" fmla="*/ 2500448 w 2836576"/>
              <a:gd name="connsiteY64" fmla="*/ 499204 h 2838293"/>
              <a:gd name="connsiteX65" fmla="*/ 2627356 w 2836576"/>
              <a:gd name="connsiteY65" fmla="*/ 682078 h 2838293"/>
              <a:gd name="connsiteX66" fmla="*/ 2513848 w 2836576"/>
              <a:gd name="connsiteY66" fmla="*/ 813715 h 2838293"/>
              <a:gd name="connsiteX67" fmla="*/ 2405070 w 2836576"/>
              <a:gd name="connsiteY67" fmla="*/ 951658 h 2838293"/>
              <a:gd name="connsiteX68" fmla="*/ 2442906 w 2836576"/>
              <a:gd name="connsiteY68" fmla="*/ 1050189 h 2838293"/>
              <a:gd name="connsiteX69" fmla="*/ 2472071 w 2836576"/>
              <a:gd name="connsiteY69" fmla="*/ 1132955 h 2838293"/>
              <a:gd name="connsiteX70" fmla="*/ 2569026 w 2836576"/>
              <a:gd name="connsiteY70" fmla="*/ 1141626 h 2838293"/>
              <a:gd name="connsiteX71" fmla="*/ 2738499 w 2836576"/>
              <a:gd name="connsiteY71" fmla="*/ 1156602 h 2838293"/>
              <a:gd name="connsiteX72" fmla="*/ 2810229 w 2836576"/>
              <a:gd name="connsiteY72" fmla="*/ 1162120 h 2838293"/>
              <a:gd name="connsiteX73" fmla="*/ 2819688 w 2836576"/>
              <a:gd name="connsiteY73" fmla="*/ 1257498 h 2838293"/>
              <a:gd name="connsiteX74" fmla="*/ 2828359 w 2836576"/>
              <a:gd name="connsiteY74" fmla="*/ 1377311 h 2838293"/>
              <a:gd name="connsiteX75" fmla="*/ 2828359 w 2836576"/>
              <a:gd name="connsiteY75" fmla="*/ 1400959 h 2838293"/>
              <a:gd name="connsiteX76" fmla="*/ 2666768 w 2836576"/>
              <a:gd name="connsiteY76" fmla="*/ 1444312 h 2838293"/>
              <a:gd name="connsiteX77" fmla="*/ 2502025 w 2836576"/>
              <a:gd name="connsiteY77" fmla="*/ 1503431 h 2838293"/>
              <a:gd name="connsiteX78" fmla="*/ 2487048 w 2836576"/>
              <a:gd name="connsiteY78" fmla="*/ 1598021 h 2838293"/>
              <a:gd name="connsiteX79" fmla="*/ 2469706 w 2836576"/>
              <a:gd name="connsiteY79" fmla="*/ 1688669 h 2838293"/>
              <a:gd name="connsiteX80" fmla="*/ 2606861 w 2836576"/>
              <a:gd name="connsiteY80" fmla="*/ 1798235 h 2838293"/>
              <a:gd name="connsiteX81" fmla="*/ 2747958 w 2836576"/>
              <a:gd name="connsiteY81" fmla="*/ 1895190 h 2838293"/>
              <a:gd name="connsiteX82" fmla="*/ 2699086 w 2836576"/>
              <a:gd name="connsiteY82" fmla="*/ 2000815 h 2838293"/>
              <a:gd name="connsiteX83" fmla="*/ 2639180 w 2836576"/>
              <a:gd name="connsiteY83" fmla="*/ 2106440 h 2838293"/>
              <a:gd name="connsiteX84" fmla="*/ 2479954 w 2836576"/>
              <a:gd name="connsiteY84" fmla="*/ 2067027 h 2838293"/>
              <a:gd name="connsiteX85" fmla="*/ 2308116 w 2836576"/>
              <a:gd name="connsiteY85" fmla="*/ 2033921 h 2838293"/>
              <a:gd name="connsiteX86" fmla="*/ 2245056 w 2836576"/>
              <a:gd name="connsiteY86" fmla="*/ 2117475 h 2838293"/>
              <a:gd name="connsiteX87" fmla="*/ 2181208 w 2836576"/>
              <a:gd name="connsiteY87" fmla="*/ 2193935 h 2838293"/>
              <a:gd name="connsiteX88" fmla="*/ 2248997 w 2836576"/>
              <a:gd name="connsiteY88" fmla="*/ 2337396 h 2838293"/>
              <a:gd name="connsiteX89" fmla="*/ 2321516 w 2836576"/>
              <a:gd name="connsiteY89" fmla="*/ 2489528 h 2838293"/>
              <a:gd name="connsiteX90" fmla="*/ 2227715 w 2836576"/>
              <a:gd name="connsiteY90" fmla="*/ 2566776 h 2838293"/>
              <a:gd name="connsiteX91" fmla="*/ 2131549 w 2836576"/>
              <a:gd name="connsiteY91" fmla="*/ 2634565 h 2838293"/>
              <a:gd name="connsiteX92" fmla="*/ 2011735 w 2836576"/>
              <a:gd name="connsiteY92" fmla="*/ 2515540 h 2838293"/>
              <a:gd name="connsiteX93" fmla="*/ 1891921 w 2836576"/>
              <a:gd name="connsiteY93" fmla="*/ 2395727 h 2838293"/>
              <a:gd name="connsiteX94" fmla="*/ 1821768 w 2836576"/>
              <a:gd name="connsiteY94" fmla="*/ 2424103 h 2838293"/>
              <a:gd name="connsiteX95" fmla="*/ 1720084 w 2836576"/>
              <a:gd name="connsiteY95" fmla="*/ 2460363 h 2838293"/>
              <a:gd name="connsiteX96" fmla="*/ 1668848 w 2836576"/>
              <a:gd name="connsiteY96" fmla="*/ 2683437 h 2838293"/>
              <a:gd name="connsiteX97" fmla="*/ 1659389 w 2836576"/>
              <a:gd name="connsiteY97" fmla="*/ 2807191 h 2838293"/>
              <a:gd name="connsiteX98" fmla="*/ 1627071 w 2836576"/>
              <a:gd name="connsiteY98" fmla="*/ 2811921 h 2838293"/>
              <a:gd name="connsiteX99" fmla="*/ 1426068 w 2836576"/>
              <a:gd name="connsiteY99" fmla="*/ 2831627 h 2838293"/>
              <a:gd name="connsiteX100" fmla="*/ 1386655 w 2836576"/>
              <a:gd name="connsiteY100" fmla="*/ 2703931 h 283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836576" h="2838293">
                <a:moveTo>
                  <a:pt x="1386655" y="2703931"/>
                </a:moveTo>
                <a:cubicBezTo>
                  <a:pt x="1367737" y="2632989"/>
                  <a:pt x="1347243" y="2558894"/>
                  <a:pt x="1340937" y="2539187"/>
                </a:cubicBezTo>
                <a:lnTo>
                  <a:pt x="1330690" y="2502928"/>
                </a:lnTo>
                <a:lnTo>
                  <a:pt x="1281030" y="2497410"/>
                </a:lnTo>
                <a:cubicBezTo>
                  <a:pt x="1254230" y="2494257"/>
                  <a:pt x="1208511" y="2486375"/>
                  <a:pt x="1179346" y="2480069"/>
                </a:cubicBezTo>
                <a:cubicBezTo>
                  <a:pt x="1150181" y="2472975"/>
                  <a:pt x="1122593" y="2469822"/>
                  <a:pt x="1118651" y="2472186"/>
                </a:cubicBezTo>
                <a:cubicBezTo>
                  <a:pt x="1114710" y="2475339"/>
                  <a:pt x="1071357" y="2534458"/>
                  <a:pt x="1023273" y="2605400"/>
                </a:cubicBezTo>
                <a:cubicBezTo>
                  <a:pt x="974402" y="2675554"/>
                  <a:pt x="931837" y="2736249"/>
                  <a:pt x="928684" y="2739402"/>
                </a:cubicBezTo>
                <a:cubicBezTo>
                  <a:pt x="924743" y="2744132"/>
                  <a:pt x="721375" y="2658213"/>
                  <a:pt x="710339" y="2647177"/>
                </a:cubicBezTo>
                <a:cubicBezTo>
                  <a:pt x="708763" y="2646389"/>
                  <a:pt x="727681" y="2571506"/>
                  <a:pt x="752117" y="2481645"/>
                </a:cubicBezTo>
                <a:cubicBezTo>
                  <a:pt x="775764" y="2390997"/>
                  <a:pt x="794682" y="2316902"/>
                  <a:pt x="793105" y="2316114"/>
                </a:cubicBezTo>
                <a:cubicBezTo>
                  <a:pt x="772611" y="2301137"/>
                  <a:pt x="687480" y="2233348"/>
                  <a:pt x="661468" y="2210488"/>
                </a:cubicBezTo>
                <a:lnTo>
                  <a:pt x="625997" y="2179747"/>
                </a:lnTo>
                <a:lnTo>
                  <a:pt x="321734" y="2326361"/>
                </a:lnTo>
                <a:lnTo>
                  <a:pt x="254733" y="2231771"/>
                </a:lnTo>
                <a:cubicBezTo>
                  <a:pt x="217685" y="2179747"/>
                  <a:pt x="187732" y="2134817"/>
                  <a:pt x="187732" y="2131664"/>
                </a:cubicBezTo>
                <a:cubicBezTo>
                  <a:pt x="187732" y="2128511"/>
                  <a:pt x="241333" y="2073333"/>
                  <a:pt x="305969" y="2007909"/>
                </a:cubicBezTo>
                <a:lnTo>
                  <a:pt x="424206" y="1889672"/>
                </a:lnTo>
                <a:lnTo>
                  <a:pt x="398194" y="1826612"/>
                </a:lnTo>
                <a:cubicBezTo>
                  <a:pt x="383217" y="1791929"/>
                  <a:pt x="367452" y="1746999"/>
                  <a:pt x="361934" y="1726505"/>
                </a:cubicBezTo>
                <a:cubicBezTo>
                  <a:pt x="350111" y="1683151"/>
                  <a:pt x="360358" y="1686304"/>
                  <a:pt x="179849" y="1672904"/>
                </a:cubicBezTo>
                <a:cubicBezTo>
                  <a:pt x="121519" y="1668175"/>
                  <a:pt x="58459" y="1662657"/>
                  <a:pt x="41118" y="1660292"/>
                </a:cubicBezTo>
                <a:lnTo>
                  <a:pt x="8800" y="1656351"/>
                </a:lnTo>
                <a:lnTo>
                  <a:pt x="-1447" y="1542843"/>
                </a:lnTo>
                <a:cubicBezTo>
                  <a:pt x="-6965" y="1479784"/>
                  <a:pt x="-10118" y="1426183"/>
                  <a:pt x="-6965" y="1423818"/>
                </a:cubicBezTo>
                <a:cubicBezTo>
                  <a:pt x="-4600" y="1421453"/>
                  <a:pt x="66342" y="1400171"/>
                  <a:pt x="150684" y="1377311"/>
                </a:cubicBezTo>
                <a:cubicBezTo>
                  <a:pt x="235027" y="1354452"/>
                  <a:pt x="308334" y="1333958"/>
                  <a:pt x="313063" y="1330805"/>
                </a:cubicBezTo>
                <a:cubicBezTo>
                  <a:pt x="317792" y="1327652"/>
                  <a:pt x="321734" y="1311887"/>
                  <a:pt x="321734" y="1296122"/>
                </a:cubicBezTo>
                <a:cubicBezTo>
                  <a:pt x="321734" y="1280357"/>
                  <a:pt x="328828" y="1235427"/>
                  <a:pt x="336710" y="1196015"/>
                </a:cubicBezTo>
                <a:cubicBezTo>
                  <a:pt x="344593" y="1157391"/>
                  <a:pt x="350111" y="1122708"/>
                  <a:pt x="348534" y="1119555"/>
                </a:cubicBezTo>
                <a:cubicBezTo>
                  <a:pt x="346169" y="1116402"/>
                  <a:pt x="284686" y="1072260"/>
                  <a:pt x="211379" y="1021812"/>
                </a:cubicBezTo>
                <a:cubicBezTo>
                  <a:pt x="137284" y="971364"/>
                  <a:pt x="77377" y="926434"/>
                  <a:pt x="77377" y="922493"/>
                </a:cubicBezTo>
                <a:cubicBezTo>
                  <a:pt x="77377" y="913822"/>
                  <a:pt x="163296" y="725431"/>
                  <a:pt x="170390" y="717549"/>
                </a:cubicBezTo>
                <a:cubicBezTo>
                  <a:pt x="175120" y="712819"/>
                  <a:pt x="411594" y="769573"/>
                  <a:pt x="484113" y="793220"/>
                </a:cubicBezTo>
                <a:cubicBezTo>
                  <a:pt x="497513" y="797162"/>
                  <a:pt x="507760" y="788491"/>
                  <a:pt x="544808" y="741196"/>
                </a:cubicBezTo>
                <a:cubicBezTo>
                  <a:pt x="568455" y="709666"/>
                  <a:pt x="599197" y="673407"/>
                  <a:pt x="612597" y="660795"/>
                </a:cubicBezTo>
                <a:cubicBezTo>
                  <a:pt x="625997" y="647395"/>
                  <a:pt x="637032" y="634783"/>
                  <a:pt x="637032" y="631630"/>
                </a:cubicBezTo>
                <a:cubicBezTo>
                  <a:pt x="637032" y="628477"/>
                  <a:pt x="604714" y="557535"/>
                  <a:pt x="566090" y="474769"/>
                </a:cubicBezTo>
                <a:cubicBezTo>
                  <a:pt x="526678" y="391215"/>
                  <a:pt x="495148" y="321849"/>
                  <a:pt x="496725" y="321061"/>
                </a:cubicBezTo>
                <a:cubicBezTo>
                  <a:pt x="516431" y="303719"/>
                  <a:pt x="681963" y="191000"/>
                  <a:pt x="688269" y="191000"/>
                </a:cubicBezTo>
                <a:cubicBezTo>
                  <a:pt x="692998" y="191000"/>
                  <a:pt x="748964" y="243812"/>
                  <a:pt x="813600" y="308449"/>
                </a:cubicBezTo>
                <a:lnTo>
                  <a:pt x="931049" y="425897"/>
                </a:lnTo>
                <a:lnTo>
                  <a:pt x="971249" y="407768"/>
                </a:lnTo>
                <a:cubicBezTo>
                  <a:pt x="993320" y="398309"/>
                  <a:pt x="1036674" y="382544"/>
                  <a:pt x="1066627" y="372297"/>
                </a:cubicBezTo>
                <a:cubicBezTo>
                  <a:pt x="1097369" y="362838"/>
                  <a:pt x="1124169" y="351802"/>
                  <a:pt x="1128110" y="349437"/>
                </a:cubicBezTo>
                <a:cubicBezTo>
                  <a:pt x="1131263" y="346284"/>
                  <a:pt x="1139146" y="271401"/>
                  <a:pt x="1146240" y="182329"/>
                </a:cubicBezTo>
                <a:cubicBezTo>
                  <a:pt x="1153334" y="94045"/>
                  <a:pt x="1161217" y="19162"/>
                  <a:pt x="1164370" y="16009"/>
                </a:cubicBezTo>
                <a:cubicBezTo>
                  <a:pt x="1166734" y="12856"/>
                  <a:pt x="1220335" y="5762"/>
                  <a:pt x="1282607" y="244"/>
                </a:cubicBezTo>
                <a:cubicBezTo>
                  <a:pt x="1374832" y="-8427"/>
                  <a:pt x="1396114" y="-9215"/>
                  <a:pt x="1399267" y="-544"/>
                </a:cubicBezTo>
                <a:cubicBezTo>
                  <a:pt x="1401632" y="4974"/>
                  <a:pt x="1422126" y="78280"/>
                  <a:pt x="1444986" y="161835"/>
                </a:cubicBezTo>
                <a:lnTo>
                  <a:pt x="1485974" y="313178"/>
                </a:lnTo>
                <a:lnTo>
                  <a:pt x="1512775" y="318696"/>
                </a:lnTo>
                <a:cubicBezTo>
                  <a:pt x="1527751" y="321849"/>
                  <a:pt x="1575834" y="330520"/>
                  <a:pt x="1620765" y="338402"/>
                </a:cubicBezTo>
                <a:lnTo>
                  <a:pt x="1701166" y="353379"/>
                </a:lnTo>
                <a:lnTo>
                  <a:pt x="1798120" y="213859"/>
                </a:lnTo>
                <a:cubicBezTo>
                  <a:pt x="1891133" y="79857"/>
                  <a:pt x="1895074" y="75127"/>
                  <a:pt x="1913992" y="83798"/>
                </a:cubicBezTo>
                <a:cubicBezTo>
                  <a:pt x="1925028" y="88528"/>
                  <a:pt x="1973111" y="110599"/>
                  <a:pt x="2021982" y="133458"/>
                </a:cubicBezTo>
                <a:lnTo>
                  <a:pt x="2110266" y="174447"/>
                </a:lnTo>
                <a:lnTo>
                  <a:pt x="2070854" y="322637"/>
                </a:lnTo>
                <a:cubicBezTo>
                  <a:pt x="2049571" y="403826"/>
                  <a:pt x="2029865" y="477922"/>
                  <a:pt x="2027500" y="487381"/>
                </a:cubicBezTo>
                <a:cubicBezTo>
                  <a:pt x="2024347" y="500781"/>
                  <a:pt x="2031441" y="510240"/>
                  <a:pt x="2065336" y="533887"/>
                </a:cubicBezTo>
                <a:cubicBezTo>
                  <a:pt x="2088195" y="550440"/>
                  <a:pt x="2125243" y="581970"/>
                  <a:pt x="2148102" y="603253"/>
                </a:cubicBezTo>
                <a:lnTo>
                  <a:pt x="2189091" y="641877"/>
                </a:lnTo>
                <a:lnTo>
                  <a:pt x="2343587" y="569358"/>
                </a:lnTo>
                <a:cubicBezTo>
                  <a:pt x="2427929" y="529158"/>
                  <a:pt x="2498872" y="497628"/>
                  <a:pt x="2500448" y="499204"/>
                </a:cubicBezTo>
                <a:cubicBezTo>
                  <a:pt x="2511484" y="511816"/>
                  <a:pt x="2624991" y="674983"/>
                  <a:pt x="2627356" y="682078"/>
                </a:cubicBezTo>
                <a:cubicBezTo>
                  <a:pt x="2628932" y="687595"/>
                  <a:pt x="2577696" y="746714"/>
                  <a:pt x="2513848" y="813715"/>
                </a:cubicBezTo>
                <a:cubicBezTo>
                  <a:pt x="2409800" y="921705"/>
                  <a:pt x="2397188" y="937470"/>
                  <a:pt x="2405070" y="951658"/>
                </a:cubicBezTo>
                <a:cubicBezTo>
                  <a:pt x="2409800" y="960329"/>
                  <a:pt x="2426353" y="1004471"/>
                  <a:pt x="2442906" y="1050189"/>
                </a:cubicBezTo>
                <a:lnTo>
                  <a:pt x="2472071" y="1132955"/>
                </a:lnTo>
                <a:lnTo>
                  <a:pt x="2569026" y="1141626"/>
                </a:lnTo>
                <a:cubicBezTo>
                  <a:pt x="2622626" y="1147143"/>
                  <a:pt x="2699086" y="1153449"/>
                  <a:pt x="2738499" y="1156602"/>
                </a:cubicBezTo>
                <a:lnTo>
                  <a:pt x="2810229" y="1162120"/>
                </a:lnTo>
                <a:lnTo>
                  <a:pt x="2819688" y="1257498"/>
                </a:lnTo>
                <a:cubicBezTo>
                  <a:pt x="2824418" y="1310310"/>
                  <a:pt x="2828359" y="1364699"/>
                  <a:pt x="2828359" y="1377311"/>
                </a:cubicBezTo>
                <a:lnTo>
                  <a:pt x="2828359" y="1400959"/>
                </a:lnTo>
                <a:lnTo>
                  <a:pt x="2666768" y="1444312"/>
                </a:lnTo>
                <a:cubicBezTo>
                  <a:pt x="2527248" y="1481360"/>
                  <a:pt x="2504389" y="1489243"/>
                  <a:pt x="2502025" y="1503431"/>
                </a:cubicBezTo>
                <a:cubicBezTo>
                  <a:pt x="2500448" y="1512102"/>
                  <a:pt x="2493354" y="1554667"/>
                  <a:pt x="2487048" y="1598021"/>
                </a:cubicBezTo>
                <a:cubicBezTo>
                  <a:pt x="2479954" y="1641374"/>
                  <a:pt x="2472859" y="1682363"/>
                  <a:pt x="2469706" y="1688669"/>
                </a:cubicBezTo>
                <a:cubicBezTo>
                  <a:pt x="2466553" y="1697340"/>
                  <a:pt x="2504389" y="1727293"/>
                  <a:pt x="2606861" y="1798235"/>
                </a:cubicBezTo>
                <a:lnTo>
                  <a:pt x="2747958" y="1895190"/>
                </a:lnTo>
                <a:lnTo>
                  <a:pt x="2699086" y="2000815"/>
                </a:lnTo>
                <a:cubicBezTo>
                  <a:pt x="2669133" y="2066239"/>
                  <a:pt x="2646274" y="2105652"/>
                  <a:pt x="2639180" y="2106440"/>
                </a:cubicBezTo>
                <a:cubicBezTo>
                  <a:pt x="2632874" y="2106440"/>
                  <a:pt x="2561143" y="2088310"/>
                  <a:pt x="2479954" y="2067027"/>
                </a:cubicBezTo>
                <a:cubicBezTo>
                  <a:pt x="2329399" y="2026827"/>
                  <a:pt x="2308116" y="2022886"/>
                  <a:pt x="2308116" y="2033921"/>
                </a:cubicBezTo>
                <a:cubicBezTo>
                  <a:pt x="2308116" y="2037862"/>
                  <a:pt x="2279739" y="2074910"/>
                  <a:pt x="2245056" y="2117475"/>
                </a:cubicBezTo>
                <a:lnTo>
                  <a:pt x="2181208" y="2193935"/>
                </a:lnTo>
                <a:lnTo>
                  <a:pt x="2248997" y="2337396"/>
                </a:lnTo>
                <a:cubicBezTo>
                  <a:pt x="2286833" y="2416221"/>
                  <a:pt x="2319151" y="2484798"/>
                  <a:pt x="2321516" y="2489528"/>
                </a:cubicBezTo>
                <a:cubicBezTo>
                  <a:pt x="2323093" y="2495046"/>
                  <a:pt x="2281315" y="2529728"/>
                  <a:pt x="2227715" y="2566776"/>
                </a:cubicBezTo>
                <a:lnTo>
                  <a:pt x="2131549" y="2634565"/>
                </a:lnTo>
                <a:lnTo>
                  <a:pt x="2011735" y="2515540"/>
                </a:lnTo>
                <a:lnTo>
                  <a:pt x="1891921" y="2395727"/>
                </a:lnTo>
                <a:lnTo>
                  <a:pt x="1821768" y="2424103"/>
                </a:lnTo>
                <a:cubicBezTo>
                  <a:pt x="1783932" y="2439080"/>
                  <a:pt x="1737425" y="2455633"/>
                  <a:pt x="1720084" y="2460363"/>
                </a:cubicBezTo>
                <a:cubicBezTo>
                  <a:pt x="1682248" y="2470610"/>
                  <a:pt x="1686189" y="2454845"/>
                  <a:pt x="1668848" y="2683437"/>
                </a:cubicBezTo>
                <a:lnTo>
                  <a:pt x="1659389" y="2807191"/>
                </a:lnTo>
                <a:lnTo>
                  <a:pt x="1627071" y="2811921"/>
                </a:lnTo>
                <a:cubicBezTo>
                  <a:pt x="1595541" y="2815862"/>
                  <a:pt x="1437103" y="2831627"/>
                  <a:pt x="1426068" y="2831627"/>
                </a:cubicBezTo>
                <a:cubicBezTo>
                  <a:pt x="1423703" y="2831627"/>
                  <a:pt x="1405573" y="2774085"/>
                  <a:pt x="1386655" y="2703931"/>
                </a:cubicBezTo>
                <a:close/>
              </a:path>
            </a:pathLst>
          </a:custGeom>
          <a:solidFill>
            <a:srgbClr val="E7E6E6">
              <a:alpha val="21176"/>
            </a:srgbClr>
          </a:solidFill>
          <a:ln w="51608" cap="flat">
            <a:solidFill>
              <a:srgbClr val="FFFFFF"/>
            </a:solidFill>
            <a:prstDash val="solid"/>
            <a:round/>
          </a:ln>
        </p:spPr>
        <p:txBody>
          <a:bodyPr rtlCol="0" anchor="ctr"/>
          <a:lstStyle/>
          <a:p>
            <a:endParaRPr lang="it-IT"/>
          </a:p>
        </p:txBody>
      </p:sp>
      <p:sp>
        <p:nvSpPr>
          <p:cNvPr id="7" name="Titolo 1">
            <a:extLst>
              <a:ext uri="{FF2B5EF4-FFF2-40B4-BE49-F238E27FC236}">
                <a16:creationId xmlns:a16="http://schemas.microsoft.com/office/drawing/2014/main" id="{813E59CF-314D-1FA8-5EEC-73BF272A21BA}"/>
              </a:ext>
            </a:extLst>
          </p:cNvPr>
          <p:cNvSpPr>
            <a:spLocks noGrp="1"/>
          </p:cNvSpPr>
          <p:nvPr>
            <p:ph type="title"/>
          </p:nvPr>
        </p:nvSpPr>
        <p:spPr>
          <a:xfrm>
            <a:off x="0" y="0"/>
            <a:ext cx="12192000" cy="579753"/>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pPr algn="ctr"/>
            <a:r>
              <a:rPr lang="it-IT">
                <a:solidFill>
                  <a:schemeClr val="accent4">
                    <a:lumMod val="60000"/>
                    <a:lumOff val="40000"/>
                  </a:schemeClr>
                </a:solidFill>
              </a:rPr>
              <a:t>SOME RESULTS FROM THE MENTIMETER AT FIRST WORKSHOP</a:t>
            </a:r>
            <a:endParaRPr lang="en-US">
              <a:solidFill>
                <a:schemeClr val="accent4">
                  <a:lumMod val="60000"/>
                  <a:lumOff val="40000"/>
                </a:schemeClr>
              </a:solidFill>
            </a:endParaRPr>
          </a:p>
        </p:txBody>
      </p:sp>
      <p:pic>
        <p:nvPicPr>
          <p:cNvPr id="4" name="Immagine 3">
            <a:extLst>
              <a:ext uri="{FF2B5EF4-FFF2-40B4-BE49-F238E27FC236}">
                <a16:creationId xmlns:a16="http://schemas.microsoft.com/office/drawing/2014/main" id="{AE1104BD-0184-5575-9349-C134409CDA87}"/>
              </a:ext>
            </a:extLst>
          </p:cNvPr>
          <p:cNvPicPr>
            <a:picLocks noChangeAspect="1"/>
          </p:cNvPicPr>
          <p:nvPr/>
        </p:nvPicPr>
        <p:blipFill>
          <a:blip r:embed="rId6"/>
          <a:stretch>
            <a:fillRect/>
          </a:stretch>
        </p:blipFill>
        <p:spPr>
          <a:xfrm>
            <a:off x="666339" y="640226"/>
            <a:ext cx="10859321" cy="5376859"/>
          </a:xfrm>
          <a:prstGeom prst="rect">
            <a:avLst/>
          </a:prstGeom>
        </p:spPr>
      </p:pic>
      <p:sp>
        <p:nvSpPr>
          <p:cNvPr id="6" name="Rettangolo con angoli arrotondati 5">
            <a:extLst>
              <a:ext uri="{FF2B5EF4-FFF2-40B4-BE49-F238E27FC236}">
                <a16:creationId xmlns:a16="http://schemas.microsoft.com/office/drawing/2014/main" id="{1AA3B1DF-DA13-2949-3B0C-3C4D741E3598}"/>
              </a:ext>
            </a:extLst>
          </p:cNvPr>
          <p:cNvSpPr/>
          <p:nvPr/>
        </p:nvSpPr>
        <p:spPr>
          <a:xfrm>
            <a:off x="8782050" y="4076700"/>
            <a:ext cx="2581275" cy="1865220"/>
          </a:xfrm>
          <a:prstGeom prst="round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it-IT" sz="2400"/>
          </a:p>
          <a:p>
            <a:pPr algn="ctr"/>
            <a:endParaRPr lang="it-IT" sz="2400"/>
          </a:p>
          <a:p>
            <a:pPr algn="ctr"/>
            <a:r>
              <a:rPr lang="it-IT" sz="3600" b="1"/>
              <a:t>DONE</a:t>
            </a:r>
            <a:endParaRPr lang="en-US" sz="3600" b="1"/>
          </a:p>
        </p:txBody>
      </p:sp>
      <p:sp>
        <p:nvSpPr>
          <p:cNvPr id="8" name="Rettangolo con angoli arrotondati 7">
            <a:extLst>
              <a:ext uri="{FF2B5EF4-FFF2-40B4-BE49-F238E27FC236}">
                <a16:creationId xmlns:a16="http://schemas.microsoft.com/office/drawing/2014/main" id="{8DC75291-26F7-55D3-C52C-0BE658505360}"/>
              </a:ext>
            </a:extLst>
          </p:cNvPr>
          <p:cNvSpPr/>
          <p:nvPr/>
        </p:nvSpPr>
        <p:spPr>
          <a:xfrm>
            <a:off x="6095999" y="2124075"/>
            <a:ext cx="2581275" cy="1865220"/>
          </a:xfrm>
          <a:prstGeom prst="round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sz="2400"/>
          </a:p>
          <a:p>
            <a:pPr algn="ctr"/>
            <a:endParaRPr lang="it-IT" sz="2400"/>
          </a:p>
          <a:p>
            <a:pPr algn="ctr"/>
            <a:r>
              <a:rPr lang="it-IT" sz="3600" b="1">
                <a:solidFill>
                  <a:schemeClr val="accent6"/>
                </a:solidFill>
              </a:rPr>
              <a:t>YES</a:t>
            </a:r>
            <a:endParaRPr lang="en-US" sz="3600" b="1">
              <a:solidFill>
                <a:schemeClr val="accent6"/>
              </a:solidFill>
            </a:endParaRPr>
          </a:p>
        </p:txBody>
      </p:sp>
      <p:sp>
        <p:nvSpPr>
          <p:cNvPr id="12" name="Rettangolo con angoli arrotondati 11">
            <a:extLst>
              <a:ext uri="{FF2B5EF4-FFF2-40B4-BE49-F238E27FC236}">
                <a16:creationId xmlns:a16="http://schemas.microsoft.com/office/drawing/2014/main" id="{910D1F47-AAB6-5926-B0FE-A333679CCE3B}"/>
              </a:ext>
            </a:extLst>
          </p:cNvPr>
          <p:cNvSpPr/>
          <p:nvPr/>
        </p:nvSpPr>
        <p:spPr>
          <a:xfrm>
            <a:off x="685183" y="4076700"/>
            <a:ext cx="2581275" cy="1865220"/>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sz="2400"/>
          </a:p>
          <a:p>
            <a:pPr algn="ctr"/>
            <a:endParaRPr lang="it-IT" sz="1400"/>
          </a:p>
          <a:p>
            <a:pPr algn="ctr"/>
            <a:endParaRPr lang="it-IT" sz="1400"/>
          </a:p>
          <a:p>
            <a:pPr algn="ctr"/>
            <a:endParaRPr lang="it-IT" sz="1400"/>
          </a:p>
          <a:p>
            <a:pPr algn="ctr"/>
            <a:r>
              <a:rPr lang="it-IT" sz="1400" b="1" err="1"/>
              <a:t>Examples</a:t>
            </a:r>
            <a:r>
              <a:rPr lang="it-IT" sz="1400" b="1"/>
              <a:t> of input from </a:t>
            </a:r>
            <a:r>
              <a:rPr lang="it-IT" sz="1400" b="1" err="1"/>
              <a:t>other</a:t>
            </a:r>
            <a:r>
              <a:rPr lang="it-IT" sz="1400" b="1"/>
              <a:t> datasets </a:t>
            </a:r>
            <a:r>
              <a:rPr lang="it-IT" sz="1400" b="1" err="1"/>
              <a:t>at</a:t>
            </a:r>
            <a:r>
              <a:rPr lang="it-IT" sz="1400" b="1"/>
              <a:t> 3° and 4° workshop</a:t>
            </a:r>
            <a:endParaRPr lang="en-US" sz="1400" b="1"/>
          </a:p>
        </p:txBody>
      </p:sp>
      <p:sp>
        <p:nvSpPr>
          <p:cNvPr id="13" name="Rettangolo con angoli arrotondati 12">
            <a:extLst>
              <a:ext uri="{FF2B5EF4-FFF2-40B4-BE49-F238E27FC236}">
                <a16:creationId xmlns:a16="http://schemas.microsoft.com/office/drawing/2014/main" id="{4061E03A-DFC8-C648-367D-E36956AFD33B}"/>
              </a:ext>
            </a:extLst>
          </p:cNvPr>
          <p:cNvSpPr/>
          <p:nvPr/>
        </p:nvSpPr>
        <p:spPr>
          <a:xfrm>
            <a:off x="713759" y="2136315"/>
            <a:ext cx="2581275" cy="1865220"/>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sz="2400"/>
          </a:p>
          <a:p>
            <a:pPr algn="ctr"/>
            <a:endParaRPr lang="it-IT" sz="1400"/>
          </a:p>
          <a:p>
            <a:pPr algn="ctr"/>
            <a:endParaRPr lang="it-IT" sz="1400"/>
          </a:p>
          <a:p>
            <a:pPr algn="ctr"/>
            <a:endParaRPr lang="it-IT" sz="1400"/>
          </a:p>
          <a:p>
            <a:pPr algn="ctr"/>
            <a:r>
              <a:rPr lang="it-IT" sz="1400" b="1" err="1"/>
              <a:t>Examples</a:t>
            </a:r>
            <a:r>
              <a:rPr lang="it-IT" sz="1400" b="1"/>
              <a:t> of input from </a:t>
            </a:r>
            <a:r>
              <a:rPr lang="it-IT" sz="1400" b="1" err="1"/>
              <a:t>other</a:t>
            </a:r>
            <a:r>
              <a:rPr lang="it-IT" sz="1400" b="1"/>
              <a:t> datasets </a:t>
            </a:r>
            <a:r>
              <a:rPr lang="it-IT" sz="1400" b="1" err="1"/>
              <a:t>at</a:t>
            </a:r>
            <a:r>
              <a:rPr lang="it-IT" sz="1400" b="1"/>
              <a:t> 3° and 4° workshop</a:t>
            </a:r>
            <a:endParaRPr lang="en-US" sz="1400" b="1"/>
          </a:p>
        </p:txBody>
      </p:sp>
      <p:sp>
        <p:nvSpPr>
          <p:cNvPr id="14" name="Rettangolo con angoli arrotondati 13">
            <a:extLst>
              <a:ext uri="{FF2B5EF4-FFF2-40B4-BE49-F238E27FC236}">
                <a16:creationId xmlns:a16="http://schemas.microsoft.com/office/drawing/2014/main" id="{7CC48CE9-DB17-C612-BD2E-11D64DD2CD4C}"/>
              </a:ext>
            </a:extLst>
          </p:cNvPr>
          <p:cNvSpPr/>
          <p:nvPr/>
        </p:nvSpPr>
        <p:spPr>
          <a:xfrm>
            <a:off x="3462001" y="4076700"/>
            <a:ext cx="2581275" cy="1865220"/>
          </a:xfrm>
          <a:prstGeom prst="roundRect">
            <a:avLst/>
          </a:prstGeom>
          <a:no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sz="2400"/>
          </a:p>
          <a:p>
            <a:pPr algn="ctr"/>
            <a:endParaRPr lang="it-IT" sz="1400"/>
          </a:p>
          <a:p>
            <a:pPr algn="ctr"/>
            <a:endParaRPr lang="it-IT" sz="1400"/>
          </a:p>
          <a:p>
            <a:pPr algn="ctr"/>
            <a:endParaRPr lang="it-IT" sz="1400"/>
          </a:p>
          <a:p>
            <a:pPr algn="ctr"/>
            <a:r>
              <a:rPr lang="it-IT" sz="1400" b="1" err="1"/>
              <a:t>Examples</a:t>
            </a:r>
            <a:r>
              <a:rPr lang="it-IT" sz="1400" b="1"/>
              <a:t> of input from </a:t>
            </a:r>
            <a:r>
              <a:rPr lang="it-IT" sz="1400" b="1" err="1"/>
              <a:t>other</a:t>
            </a:r>
            <a:r>
              <a:rPr lang="it-IT" sz="1400" b="1"/>
              <a:t> datasets </a:t>
            </a:r>
            <a:r>
              <a:rPr lang="it-IT" sz="1400" b="1" err="1"/>
              <a:t>at</a:t>
            </a:r>
            <a:r>
              <a:rPr lang="it-IT" sz="1400" b="1"/>
              <a:t> 3° and 4° workshop</a:t>
            </a:r>
            <a:endParaRPr lang="en-US" sz="1400" b="1"/>
          </a:p>
        </p:txBody>
      </p:sp>
      <p:sp>
        <p:nvSpPr>
          <p:cNvPr id="16" name="Rettangolo con angoli arrotondati 15">
            <a:extLst>
              <a:ext uri="{FF2B5EF4-FFF2-40B4-BE49-F238E27FC236}">
                <a16:creationId xmlns:a16="http://schemas.microsoft.com/office/drawing/2014/main" id="{45CF7C95-F2B3-2D98-841D-885D44B035B7}"/>
              </a:ext>
            </a:extLst>
          </p:cNvPr>
          <p:cNvSpPr/>
          <p:nvPr/>
        </p:nvSpPr>
        <p:spPr>
          <a:xfrm>
            <a:off x="3462001" y="2136315"/>
            <a:ext cx="2540947" cy="1852980"/>
          </a:xfrm>
          <a:prstGeom prst="round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t-IT"/>
          </a:p>
          <a:p>
            <a:pPr algn="ctr"/>
            <a:endParaRPr lang="it-IT" sz="1400"/>
          </a:p>
          <a:p>
            <a:pPr algn="ctr"/>
            <a:endParaRPr lang="it-IT" sz="1400"/>
          </a:p>
          <a:p>
            <a:pPr algn="ctr"/>
            <a:r>
              <a:rPr lang="it-IT" sz="1600" b="1" err="1"/>
              <a:t>It</a:t>
            </a:r>
            <a:r>
              <a:rPr lang="it-IT" sz="1600" b="1"/>
              <a:t> </a:t>
            </a:r>
            <a:r>
              <a:rPr lang="it-IT" sz="1600" b="1" err="1"/>
              <a:t>is</a:t>
            </a:r>
            <a:r>
              <a:rPr lang="it-IT" sz="1600" b="1"/>
              <a:t> «just» </a:t>
            </a:r>
            <a:r>
              <a:rPr lang="it-IT" sz="1600" b="1" err="1"/>
              <a:t>about</a:t>
            </a:r>
            <a:endParaRPr lang="it-IT" sz="1600" b="1"/>
          </a:p>
          <a:p>
            <a:pPr algn="ctr"/>
            <a:r>
              <a:rPr lang="it-IT" sz="1600" b="1"/>
              <a:t> </a:t>
            </a:r>
            <a:r>
              <a:rPr lang="it-IT" sz="1600" b="1" err="1"/>
              <a:t>adding</a:t>
            </a:r>
            <a:r>
              <a:rPr lang="it-IT" sz="1600" b="1"/>
              <a:t> MIR </a:t>
            </a:r>
            <a:r>
              <a:rPr lang="it-IT" sz="1600" b="1" err="1"/>
              <a:t>process</a:t>
            </a:r>
            <a:r>
              <a:rPr lang="it-IT" sz="1600" b="1"/>
              <a:t> =&gt; 4th workshop</a:t>
            </a:r>
            <a:endParaRPr lang="en-US" sz="1600" b="1"/>
          </a:p>
        </p:txBody>
      </p:sp>
      <p:sp>
        <p:nvSpPr>
          <p:cNvPr id="18" name="Rettangolo con angoli arrotondati 17">
            <a:extLst>
              <a:ext uri="{FF2B5EF4-FFF2-40B4-BE49-F238E27FC236}">
                <a16:creationId xmlns:a16="http://schemas.microsoft.com/office/drawing/2014/main" id="{2EE4B7E9-C4C6-71DC-6D88-6C9083FF6D10}"/>
              </a:ext>
            </a:extLst>
          </p:cNvPr>
          <p:cNvSpPr/>
          <p:nvPr/>
        </p:nvSpPr>
        <p:spPr>
          <a:xfrm>
            <a:off x="8782050" y="2124075"/>
            <a:ext cx="2581275" cy="1865220"/>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it-IT" b="1">
              <a:solidFill>
                <a:srgbClr val="FF0000"/>
              </a:solidFill>
            </a:endParaRPr>
          </a:p>
          <a:p>
            <a:pPr algn="ctr"/>
            <a:endParaRPr lang="it-IT" b="1">
              <a:solidFill>
                <a:srgbClr val="FF0000"/>
              </a:solidFill>
            </a:endParaRPr>
          </a:p>
          <a:p>
            <a:pPr algn="ctr"/>
            <a:endParaRPr lang="it-IT" b="1">
              <a:solidFill>
                <a:srgbClr val="FF0000"/>
              </a:solidFill>
            </a:endParaRPr>
          </a:p>
          <a:p>
            <a:pPr algn="ctr"/>
            <a:r>
              <a:rPr lang="it-IT" b="1">
                <a:solidFill>
                  <a:srgbClr val="FF0000"/>
                </a:solidFill>
              </a:rPr>
              <a:t>Yes, it would be great! Maybe under </a:t>
            </a:r>
            <a:r>
              <a:rPr lang="it-IT" b="1" err="1">
                <a:solidFill>
                  <a:srgbClr val="FF0000"/>
                </a:solidFill>
              </a:rPr>
              <a:t>Soilwise</a:t>
            </a:r>
            <a:r>
              <a:rPr lang="it-IT" b="1">
                <a:solidFill>
                  <a:srgbClr val="FF0000"/>
                </a:solidFill>
              </a:rPr>
              <a:t>?</a:t>
            </a:r>
            <a:endParaRPr lang="en-US" b="1">
              <a:solidFill>
                <a:srgbClr val="FF0000"/>
              </a:solidFill>
            </a:endParaRPr>
          </a:p>
        </p:txBody>
      </p:sp>
      <p:sp>
        <p:nvSpPr>
          <p:cNvPr id="19" name="Rettangolo con angoli arrotondati 18">
            <a:extLst>
              <a:ext uri="{FF2B5EF4-FFF2-40B4-BE49-F238E27FC236}">
                <a16:creationId xmlns:a16="http://schemas.microsoft.com/office/drawing/2014/main" id="{2B405FDC-934E-3BFC-914F-1721EF6B91AD}"/>
              </a:ext>
            </a:extLst>
          </p:cNvPr>
          <p:cNvSpPr/>
          <p:nvPr/>
        </p:nvSpPr>
        <p:spPr>
          <a:xfrm>
            <a:off x="6095999" y="4076700"/>
            <a:ext cx="2531205" cy="1865220"/>
          </a:xfrm>
          <a:prstGeom prst="roundRect">
            <a:avLst/>
          </a:prstGeom>
          <a:noFill/>
          <a:ln w="28575"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sz="1600" b="1">
              <a:solidFill>
                <a:srgbClr val="7030A0"/>
              </a:solidFill>
            </a:endParaRPr>
          </a:p>
          <a:p>
            <a:pPr algn="ctr"/>
            <a:endParaRPr lang="it-IT" sz="1600" b="1">
              <a:solidFill>
                <a:srgbClr val="7030A0"/>
              </a:solidFill>
            </a:endParaRPr>
          </a:p>
          <a:p>
            <a:pPr algn="ctr"/>
            <a:endParaRPr lang="it-IT" sz="1600" b="1">
              <a:solidFill>
                <a:srgbClr val="7030A0"/>
              </a:solidFill>
            </a:endParaRPr>
          </a:p>
          <a:p>
            <a:pPr algn="ctr"/>
            <a:endParaRPr lang="it-IT" sz="1600" b="1">
              <a:solidFill>
                <a:srgbClr val="7030A0"/>
              </a:solidFill>
            </a:endParaRPr>
          </a:p>
          <a:p>
            <a:pPr algn="ctr"/>
            <a:endParaRPr lang="it-IT" sz="1600" b="1">
              <a:solidFill>
                <a:srgbClr val="7030A0"/>
              </a:solidFill>
            </a:endParaRPr>
          </a:p>
          <a:p>
            <a:pPr algn="ctr"/>
            <a:endParaRPr lang="it-IT" sz="1600" b="1">
              <a:solidFill>
                <a:srgbClr val="7030A0"/>
              </a:solidFill>
            </a:endParaRPr>
          </a:p>
          <a:p>
            <a:pPr algn="ctr"/>
            <a:r>
              <a:rPr lang="it-IT" sz="1600" b="1" err="1">
                <a:solidFill>
                  <a:srgbClr val="7030A0"/>
                </a:solidFill>
              </a:rPr>
              <a:t>Reply</a:t>
            </a:r>
            <a:r>
              <a:rPr lang="it-IT" sz="1600" b="1">
                <a:solidFill>
                  <a:srgbClr val="7030A0"/>
                </a:solidFill>
              </a:rPr>
              <a:t> now</a:t>
            </a:r>
            <a:endParaRPr lang="en-US" sz="1600" b="1">
              <a:solidFill>
                <a:srgbClr val="7030A0"/>
              </a:solidFill>
            </a:endParaRPr>
          </a:p>
        </p:txBody>
      </p:sp>
      <p:pic>
        <p:nvPicPr>
          <p:cNvPr id="3" name="Picture 2" descr="Green tick icon #14141 - Free Icons and PNG Backgrounds">
            <a:extLst>
              <a:ext uri="{FF2B5EF4-FFF2-40B4-BE49-F238E27FC236}">
                <a16:creationId xmlns:a16="http://schemas.microsoft.com/office/drawing/2014/main" id="{87EEDD64-CB76-EF4C-8B31-5264BA8DE6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4625" y="1711826"/>
            <a:ext cx="674167" cy="6741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Green tick icon #14141 - Free Icons and PNG Backgrounds">
            <a:extLst>
              <a:ext uri="{FF2B5EF4-FFF2-40B4-BE49-F238E27FC236}">
                <a16:creationId xmlns:a16="http://schemas.microsoft.com/office/drawing/2014/main" id="{251D9435-E8AA-D0B9-E6AA-5F4846084E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183" y="1711826"/>
            <a:ext cx="674167" cy="6741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Green tick icon #14141 - Free Icons and PNG Backgrounds">
            <a:extLst>
              <a:ext uri="{FF2B5EF4-FFF2-40B4-BE49-F238E27FC236}">
                <a16:creationId xmlns:a16="http://schemas.microsoft.com/office/drawing/2014/main" id="{B05073D3-F092-48C5-55AB-8BABA9B276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081" y="5464237"/>
            <a:ext cx="674167" cy="6741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Green tick icon #14141 - Free Icons and PNG Backgrounds">
            <a:extLst>
              <a:ext uri="{FF2B5EF4-FFF2-40B4-BE49-F238E27FC236}">
                <a16:creationId xmlns:a16="http://schemas.microsoft.com/office/drawing/2014/main" id="{51F20569-B7C0-D52E-DC88-5AFCAF138E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4134" y="5480001"/>
            <a:ext cx="674167" cy="674167"/>
          </a:xfrm>
          <a:prstGeom prst="rect">
            <a:avLst/>
          </a:prstGeom>
          <a:noFill/>
          <a:extLst>
            <a:ext uri="{909E8E84-426E-40DD-AFC4-6F175D3DCCD1}">
              <a14:hiddenFill xmlns:a14="http://schemas.microsoft.com/office/drawing/2010/main">
                <a:solidFill>
                  <a:srgbClr val="FFFFFF"/>
                </a:solidFill>
              </a14:hiddenFill>
            </a:ext>
          </a:extLst>
        </p:spPr>
      </p:pic>
      <p:sp>
        <p:nvSpPr>
          <p:cNvPr id="21" name="Footer Placeholder 4">
            <a:extLst>
              <a:ext uri="{FF2B5EF4-FFF2-40B4-BE49-F238E27FC236}">
                <a16:creationId xmlns:a16="http://schemas.microsoft.com/office/drawing/2014/main" id="{8A84E86E-C861-AE89-D8E9-7D54497D3AE3}"/>
              </a:ext>
            </a:extLst>
          </p:cNvPr>
          <p:cNvSpPr>
            <a:spLocks noGrp="1"/>
          </p:cNvSpPr>
          <p:nvPr>
            <p:ph type="ftr" sz="quarter" idx="11"/>
          </p:nvPr>
        </p:nvSpPr>
        <p:spPr>
          <a:xfrm>
            <a:off x="4038600" y="6356352"/>
            <a:ext cx="4114800" cy="365125"/>
          </a:xfrm>
        </p:spPr>
        <p:txBody>
          <a:bodyPr/>
          <a:lstStyle/>
          <a:p>
            <a:pPr>
              <a:spcAft>
                <a:spcPts val="600"/>
              </a:spcAft>
            </a:pPr>
            <a:r>
              <a:rPr lang="en-US" dirty="0"/>
              <a:t>4th Workshop on INSPIRE SOIL Geopackage - 13</a:t>
            </a:r>
            <a:r>
              <a:rPr lang="en-US" baseline="30000" dirty="0"/>
              <a:t>th</a:t>
            </a:r>
            <a:r>
              <a:rPr lang="en-US" dirty="0"/>
              <a:t> January 2025</a:t>
            </a:r>
            <a:endParaRPr lang="en-GB" dirty="0"/>
          </a:p>
        </p:txBody>
      </p:sp>
    </p:spTree>
    <p:extLst>
      <p:ext uri="{BB962C8B-B14F-4D97-AF65-F5344CB8AC3E}">
        <p14:creationId xmlns:p14="http://schemas.microsoft.com/office/powerpoint/2010/main" val="292556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ppt_x"/>
                                          </p:val>
                                        </p:tav>
                                        <p:tav tm="100000">
                                          <p:val>
                                            <p:strVal val="#ppt_x"/>
                                          </p:val>
                                        </p:tav>
                                      </p:tavLst>
                                    </p:anim>
                                    <p:anim calcmode="lin" valueType="num">
                                      <p:cBhvr additive="base">
                                        <p:cTn id="4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2" grpId="0" animBg="1"/>
      <p:bldP spid="13" grpId="0" animBg="1"/>
      <p:bldP spid="14" grpId="0" animBg="1"/>
      <p:bldP spid="16" grpId="0" animBg="1"/>
      <p:bldP spid="18" grpId="0" animBg="1"/>
      <p:bldP spid="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74964-A506-5CC6-65D0-F526FA56CD05}"/>
            </a:ext>
          </a:extLst>
        </p:cNvPr>
        <p:cNvGrpSpPr/>
        <p:nvPr/>
      </p:nvGrpSpPr>
      <p:grpSpPr>
        <a:xfrm>
          <a:off x="0" y="0"/>
          <a:ext cx="0" cy="0"/>
          <a:chOff x="0" y="0"/>
          <a:chExt cx="0" cy="0"/>
        </a:xfrm>
      </p:grpSpPr>
      <p:pic>
        <p:nvPicPr>
          <p:cNvPr id="15" name="Elemento grafico 14">
            <a:extLst>
              <a:ext uri="{FF2B5EF4-FFF2-40B4-BE49-F238E27FC236}">
                <a16:creationId xmlns:a16="http://schemas.microsoft.com/office/drawing/2014/main" id="{CBED6FB0-90B7-5E4A-56DD-9A43F146DACB}"/>
              </a:ext>
            </a:extLst>
          </p:cNvPr>
          <p:cNvPicPr/>
          <p:nvPr/>
        </p:nvPicPr>
        <p:blipFill>
          <a:blip r:embed="rId7">
            <a:extLst>
              <a:ext uri="{96DAC541-7B7A-43D3-8B79-37D633B846F1}">
                <asvg:svgBlip xmlns:asvg="http://schemas.microsoft.com/office/drawing/2016/SVG/main" r:embed="rId8"/>
              </a:ext>
            </a:extLst>
          </a:blip>
          <a:stretch>
            <a:fillRect/>
          </a:stretch>
        </p:blipFill>
        <p:spPr>
          <a:xfrm>
            <a:off x="8586507" y="5941920"/>
            <a:ext cx="1581150" cy="876300"/>
          </a:xfrm>
          <a:prstGeom prst="rect">
            <a:avLst/>
          </a:prstGeom>
        </p:spPr>
      </p:pic>
      <p:pic>
        <p:nvPicPr>
          <p:cNvPr id="16" name="Immagine 15" descr="Immagine che contiene Carattere, testo, Elementi grafici, schermata&#10;&#10;Descrizione generata automaticamente">
            <a:extLst>
              <a:ext uri="{FF2B5EF4-FFF2-40B4-BE49-F238E27FC236}">
                <a16:creationId xmlns:a16="http://schemas.microsoft.com/office/drawing/2014/main" id="{104BCD00-AFA7-7699-FADE-8B2BD5ED2E4D}"/>
              </a:ext>
            </a:extLst>
          </p:cNvPr>
          <p:cNvPicPr/>
          <p:nvPr/>
        </p:nvPicPr>
        <p:blipFill>
          <a:blip r:embed="rId9">
            <a:extLst>
              <a:ext uri="{28A0092B-C50C-407E-A947-70E740481C1C}">
                <a14:useLocalDpi xmlns:a14="http://schemas.microsoft.com/office/drawing/2010/main" val="0"/>
              </a:ext>
            </a:extLst>
          </a:blip>
          <a:stretch>
            <a:fillRect/>
          </a:stretch>
        </p:blipFill>
        <p:spPr>
          <a:xfrm>
            <a:off x="10322503" y="6077558"/>
            <a:ext cx="1614287" cy="605023"/>
          </a:xfrm>
          <a:prstGeom prst="rect">
            <a:avLst/>
          </a:prstGeom>
        </p:spPr>
      </p:pic>
      <p:pic>
        <p:nvPicPr>
          <p:cNvPr id="1028" name="Picture 4" descr="Python Logo PNG Transparent – Brands Logos">
            <a:extLst>
              <a:ext uri="{FF2B5EF4-FFF2-40B4-BE49-F238E27FC236}">
                <a16:creationId xmlns:a16="http://schemas.microsoft.com/office/drawing/2014/main" id="{8FF47236-693C-DE87-FC72-13BF89D4F81C}"/>
              </a:ext>
            </a:extLst>
          </p:cNvPr>
          <p:cNvPicPr>
            <a:picLocks noChangeAspect="1"/>
          </p:cNvPicPr>
          <p:nvPr/>
        </p:nvPicPr>
        <p:blipFill>
          <a:blip r:embed="rId10">
            <a:alphaModFix amt="12000"/>
            <a:extLst>
              <a:ext uri="{28A0092B-C50C-407E-A947-70E740481C1C}">
                <a14:useLocalDpi xmlns:a14="http://schemas.microsoft.com/office/drawing/2010/main" val="0"/>
              </a:ext>
            </a:extLst>
          </a:blip>
          <a:srcRect/>
          <a:stretch>
            <a:fillRect/>
          </a:stretch>
        </p:blipFill>
        <p:spPr bwMode="auto">
          <a:xfrm>
            <a:off x="-2104724" y="-214702"/>
            <a:ext cx="7994377" cy="7963039"/>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descr="Immagine che contiene Elementi grafici, simbolo, logo, grafica&#10;&#10;Descrizione generata automaticamente">
            <a:extLst>
              <a:ext uri="{FF2B5EF4-FFF2-40B4-BE49-F238E27FC236}">
                <a16:creationId xmlns:a16="http://schemas.microsoft.com/office/drawing/2014/main" id="{AF2F04E6-3C66-EFAE-201E-807604ED4D29}"/>
              </a:ext>
            </a:extLst>
          </p:cNvPr>
          <p:cNvPicPr>
            <a:picLocks noGrp="1" noRot="1" noChangeAspect="1" noMove="1" noResize="1" noEditPoints="1" noAdjustHandles="1" noChangeArrowheads="1" noChangeShapeType="1" noCrop="1"/>
          </p:cNvPicPr>
          <p:nvPr/>
        </p:nvPicPr>
        <p:blipFill>
          <a:blip r:embed="rId11">
            <a:alphaModFix amt="8000"/>
            <a:extLst>
              <a:ext uri="{28A0092B-C50C-407E-A947-70E740481C1C}">
                <a14:useLocalDpi xmlns:a14="http://schemas.microsoft.com/office/drawing/2010/main" val="0"/>
              </a:ext>
            </a:extLst>
          </a:blip>
          <a:stretch>
            <a:fillRect/>
          </a:stretch>
        </p:blipFill>
        <p:spPr>
          <a:xfrm>
            <a:off x="-6159789" y="-1794487"/>
            <a:ext cx="15093883" cy="10062588"/>
          </a:xfrm>
          <a:prstGeom prst="rect">
            <a:avLst/>
          </a:prstGeom>
        </p:spPr>
      </p:pic>
      <p:sp>
        <p:nvSpPr>
          <p:cNvPr id="4" name="Titolo 3">
            <a:extLst>
              <a:ext uri="{FF2B5EF4-FFF2-40B4-BE49-F238E27FC236}">
                <a16:creationId xmlns:a16="http://schemas.microsoft.com/office/drawing/2014/main" id="{9DE2B865-651F-F53F-04F3-D7D060436AD6}"/>
              </a:ext>
            </a:extLst>
          </p:cNvPr>
          <p:cNvSpPr>
            <a:spLocks noGrp="1"/>
          </p:cNvSpPr>
          <p:nvPr>
            <p:ph type="title"/>
          </p:nvPr>
        </p:nvSpPr>
        <p:spPr>
          <a:xfrm>
            <a:off x="840813" y="376152"/>
            <a:ext cx="10515600" cy="589910"/>
          </a:xfrm>
        </p:spPr>
        <p:txBody>
          <a:bodyPr/>
          <a:lstStyle/>
          <a:p>
            <a:r>
              <a:rPr lang="it-IT" b="1" dirty="0"/>
              <a:t>Connect to Geopackage</a:t>
            </a:r>
          </a:p>
        </p:txBody>
      </p:sp>
      <p:sp>
        <p:nvSpPr>
          <p:cNvPr id="9" name="Pladsholder til tekst 2">
            <a:extLst>
              <a:ext uri="{FF2B5EF4-FFF2-40B4-BE49-F238E27FC236}">
                <a16:creationId xmlns:a16="http://schemas.microsoft.com/office/drawing/2014/main" id="{EE672B73-3EB0-DBB7-6366-A014D3061E2D}"/>
              </a:ext>
            </a:extLst>
          </p:cNvPr>
          <p:cNvSpPr txBox="1">
            <a:spLocks/>
          </p:cNvSpPr>
          <p:nvPr/>
        </p:nvSpPr>
        <p:spPr>
          <a:xfrm>
            <a:off x="481263" y="2631912"/>
            <a:ext cx="11598442" cy="3617624"/>
          </a:xfrm>
          <a:prstGeom prst="rect">
            <a:avLst/>
          </a:prstGeom>
        </p:spPr>
        <p:txBody>
          <a:bodyPr vert="horz" lIns="91440" tIns="45720" rIns="91440" bIns="45720" rtlCol="0">
            <a:normAutofit/>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r>
              <a:rPr lang="en-US" sz="2600" b="1" dirty="0">
                <a:solidFill>
                  <a:schemeClr val="bg2">
                    <a:lumMod val="50000"/>
                  </a:schemeClr>
                </a:solidFill>
              </a:rPr>
              <a:t>library(</a:t>
            </a:r>
            <a:r>
              <a:rPr lang="en-US" sz="2600" b="1" dirty="0" err="1">
                <a:solidFill>
                  <a:schemeClr val="bg2">
                    <a:lumMod val="50000"/>
                  </a:schemeClr>
                </a:solidFill>
              </a:rPr>
              <a:t>RSQLite</a:t>
            </a:r>
            <a:r>
              <a:rPr lang="en-US" sz="2600" b="1" dirty="0">
                <a:solidFill>
                  <a:schemeClr val="bg2">
                    <a:lumMod val="50000"/>
                  </a:schemeClr>
                </a:solidFill>
              </a:rPr>
              <a:t>)</a:t>
            </a:r>
          </a:p>
          <a:p>
            <a:endParaRPr lang="en-US" sz="2600" b="1" dirty="0">
              <a:solidFill>
                <a:schemeClr val="bg2">
                  <a:lumMod val="50000"/>
                </a:schemeClr>
              </a:solidFill>
            </a:endParaRPr>
          </a:p>
          <a:p>
            <a:r>
              <a:rPr lang="en-US" sz="2600" b="1" dirty="0">
                <a:solidFill>
                  <a:schemeClr val="bg2">
                    <a:lumMod val="50000"/>
                  </a:schemeClr>
                </a:solidFill>
              </a:rPr>
              <a:t>library(</a:t>
            </a:r>
            <a:r>
              <a:rPr lang="en-US" sz="2600" b="1" dirty="0" err="1">
                <a:solidFill>
                  <a:schemeClr val="bg2">
                    <a:lumMod val="50000"/>
                  </a:schemeClr>
                </a:solidFill>
              </a:rPr>
              <a:t>gpkg</a:t>
            </a:r>
            <a:r>
              <a:rPr lang="en-US" sz="2600" b="1" dirty="0">
                <a:solidFill>
                  <a:schemeClr val="bg2">
                    <a:lumMod val="50000"/>
                  </a:schemeClr>
                </a:solidFill>
              </a:rPr>
              <a:t>)</a:t>
            </a:r>
          </a:p>
          <a:p>
            <a:endParaRPr lang="en-US" sz="2600" b="1" dirty="0">
              <a:solidFill>
                <a:schemeClr val="bg2">
                  <a:lumMod val="50000"/>
                </a:schemeClr>
              </a:solidFill>
            </a:endParaRPr>
          </a:p>
          <a:p>
            <a:r>
              <a:rPr lang="da-DK" sz="2600" b="1" dirty="0">
                <a:solidFill>
                  <a:schemeClr val="bg2">
                    <a:lumMod val="50000"/>
                  </a:schemeClr>
                </a:solidFill>
              </a:rPr>
              <a:t>My_Geop &lt;-gpkg_list_tables("C:/.../INSPIRE_SO.gpkg")</a:t>
            </a:r>
          </a:p>
        </p:txBody>
      </p:sp>
      <p:sp>
        <p:nvSpPr>
          <p:cNvPr id="7" name="Pladsholder til tekst 2">
            <a:extLst>
              <a:ext uri="{FF2B5EF4-FFF2-40B4-BE49-F238E27FC236}">
                <a16:creationId xmlns:a16="http://schemas.microsoft.com/office/drawing/2014/main" id="{11BFE41F-E9AC-BAB4-1E13-2FF5BB904C6B}"/>
              </a:ext>
            </a:extLst>
          </p:cNvPr>
          <p:cNvSpPr>
            <a:spLocks noGrp="1"/>
          </p:cNvSpPr>
          <p:nvPr>
            <p:ph type="body" idx="1"/>
          </p:nvPr>
        </p:nvSpPr>
        <p:spPr>
          <a:xfrm>
            <a:off x="481263" y="1646486"/>
            <a:ext cx="2249838" cy="564776"/>
          </a:xfrm>
        </p:spPr>
        <p:txBody>
          <a:bodyPr>
            <a:normAutofit fontScale="85000" lnSpcReduction="20000"/>
          </a:bodyPr>
          <a:lstStyle/>
          <a:p>
            <a:r>
              <a:rPr lang="en-US" sz="5200" b="1" dirty="0"/>
              <a:t>R</a:t>
            </a:r>
            <a:r>
              <a:rPr lang="en-US" sz="2800" b="1" dirty="0"/>
              <a:t> script</a:t>
            </a:r>
            <a:endParaRPr lang="da-DK" sz="2800" dirty="0"/>
          </a:p>
        </p:txBody>
      </p:sp>
      <p:sp>
        <p:nvSpPr>
          <p:cNvPr id="10" name="Pladsholder til tekst 2">
            <a:extLst>
              <a:ext uri="{FF2B5EF4-FFF2-40B4-BE49-F238E27FC236}">
                <a16:creationId xmlns:a16="http://schemas.microsoft.com/office/drawing/2014/main" id="{C1862C59-3E2F-425A-56BE-3DBE0016DBB9}"/>
              </a:ext>
            </a:extLst>
          </p:cNvPr>
          <p:cNvSpPr txBox="1">
            <a:spLocks/>
          </p:cNvSpPr>
          <p:nvPr/>
        </p:nvSpPr>
        <p:spPr>
          <a:xfrm>
            <a:off x="481263" y="2631912"/>
            <a:ext cx="11598442" cy="3617624"/>
          </a:xfrm>
          <a:prstGeom prst="rect">
            <a:avLst/>
          </a:prstGeom>
        </p:spPr>
        <p:txBody>
          <a:bodyPr vert="horz" lIns="91440" tIns="45720" rIns="91440" bIns="45720" rtlCol="0">
            <a:normAutofit/>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r>
              <a:rPr lang="en-US" sz="2600" b="1" dirty="0">
                <a:solidFill>
                  <a:schemeClr val="bg2">
                    <a:lumMod val="50000"/>
                  </a:schemeClr>
                </a:solidFill>
              </a:rPr>
              <a:t>import sqlite3</a:t>
            </a:r>
          </a:p>
          <a:p>
            <a:endParaRPr lang="en-US" sz="2600" b="1" dirty="0">
              <a:solidFill>
                <a:schemeClr val="bg2">
                  <a:lumMod val="50000"/>
                </a:schemeClr>
              </a:solidFill>
            </a:endParaRPr>
          </a:p>
          <a:p>
            <a:r>
              <a:rPr lang="da-DK" sz="2600" b="1" dirty="0">
                <a:solidFill>
                  <a:schemeClr val="bg2">
                    <a:lumMod val="50000"/>
                  </a:schemeClr>
                </a:solidFill>
              </a:rPr>
              <a:t>gpkg_path = "C.../INSPIRE_SO.gpkg"</a:t>
            </a:r>
          </a:p>
        </p:txBody>
      </p:sp>
      <p:sp>
        <p:nvSpPr>
          <p:cNvPr id="13" name="Pladsholder til tekst 2">
            <a:extLst>
              <a:ext uri="{FF2B5EF4-FFF2-40B4-BE49-F238E27FC236}">
                <a16:creationId xmlns:a16="http://schemas.microsoft.com/office/drawing/2014/main" id="{F57CB8C1-A9FC-AEEF-F186-78FEAEE87B2B}"/>
              </a:ext>
            </a:extLst>
          </p:cNvPr>
          <p:cNvSpPr txBox="1">
            <a:spLocks/>
          </p:cNvSpPr>
          <p:nvPr/>
        </p:nvSpPr>
        <p:spPr>
          <a:xfrm>
            <a:off x="481262" y="1646486"/>
            <a:ext cx="6333423" cy="564776"/>
          </a:xfrm>
          <a:prstGeom prst="rect">
            <a:avLst/>
          </a:prstGeom>
        </p:spPr>
        <p:txBody>
          <a:bodyPr vert="horz" lIns="91440" tIns="45720" rIns="91440" bIns="45720" rtlCol="0">
            <a:normAutofit fontScale="85000" lnSpcReduction="20000"/>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r>
              <a:rPr lang="en-US" sz="5200" b="1" dirty="0"/>
              <a:t>Python</a:t>
            </a:r>
            <a:r>
              <a:rPr lang="en-US" sz="2800" b="1" dirty="0"/>
              <a:t> script</a:t>
            </a:r>
            <a:endParaRPr lang="da-DK" sz="2800" dirty="0"/>
          </a:p>
        </p:txBody>
      </p:sp>
      <p:pic>
        <p:nvPicPr>
          <p:cNvPr id="14" name="R">
            <a:hlinkClick r:id="" action="ppaction://media"/>
            <a:extLst>
              <a:ext uri="{FF2B5EF4-FFF2-40B4-BE49-F238E27FC236}">
                <a16:creationId xmlns:a16="http://schemas.microsoft.com/office/drawing/2014/main" id="{66F782F2-F7FC-FA37-94EC-826A94EC986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2443873" y="966062"/>
            <a:ext cx="8983997" cy="5614998"/>
          </a:xfrm>
          <a:prstGeom prst="rect">
            <a:avLst/>
          </a:prstGeom>
          <a:ln>
            <a:noFill/>
          </a:ln>
          <a:effectLst>
            <a:outerShdw blurRad="190500" algn="tl" rotWithShape="0">
              <a:srgbClr val="000000">
                <a:alpha val="70000"/>
              </a:srgbClr>
            </a:outerShdw>
          </a:effectLst>
        </p:spPr>
      </p:pic>
      <p:pic>
        <p:nvPicPr>
          <p:cNvPr id="17" name="Python">
            <a:hlinkClick r:id="" action="ppaction://media"/>
            <a:extLst>
              <a:ext uri="{FF2B5EF4-FFF2-40B4-BE49-F238E27FC236}">
                <a16:creationId xmlns:a16="http://schemas.microsoft.com/office/drawing/2014/main" id="{34187F0F-5FF6-4EBB-C89D-D17C7CF60927}"/>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2451306" y="966062"/>
            <a:ext cx="8983997" cy="56149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3233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500"/>
                            </p:stCondLst>
                            <p:childTnLst>
                              <p:par>
                                <p:cTn id="23" presetID="1" presetClass="mediacall" presetSubtype="0" fill="hold" nodeType="afterEffect">
                                  <p:stCondLst>
                                    <p:cond delay="0"/>
                                  </p:stCondLst>
                                  <p:childTnLst>
                                    <p:cmd type="call" cmd="playFrom(0.0)">
                                      <p:cBhvr>
                                        <p:cTn id="24" dur="20033" fill="hold"/>
                                        <p:tgtEl>
                                          <p:spTgt spid="14"/>
                                        </p:tgtEl>
                                      </p:cBhvr>
                                    </p:cmd>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4"/>
                                        </p:tgtEl>
                                      </p:cBhvr>
                                    </p:animEffect>
                                    <p:set>
                                      <p:cBhvr>
                                        <p:cTn id="29" dur="1" fill="hold">
                                          <p:stCondLst>
                                            <p:cond delay="499"/>
                                          </p:stCondLst>
                                        </p:cTn>
                                        <p:tgtEl>
                                          <p:spTgt spid="14"/>
                                        </p:tgtEl>
                                        <p:attrNameLst>
                                          <p:attrName>style.visibility</p:attrName>
                                        </p:attrNameLst>
                                      </p:cBhvr>
                                      <p:to>
                                        <p:strVal val="hidden"/>
                                      </p:to>
                                    </p:set>
                                    <p:cmd type="call" cmd="stop">
                                      <p:cBhvr>
                                        <p:cTn id="30" dur="1">
                                          <p:stCondLst>
                                            <p:cond delay="499"/>
                                          </p:stCondLst>
                                        </p:cTn>
                                        <p:tgtEl>
                                          <p:spTgt spid="14"/>
                                        </p:tgtEl>
                                      </p:cBhvr>
                                    </p:cmd>
                                  </p:childTnLst>
                                </p:cTn>
                              </p:par>
                              <p:par>
                                <p:cTn id="31" presetID="10" presetClass="exit" presetSubtype="0" fill="hold" grpId="1" nodeType="withEffect">
                                  <p:stCondLst>
                                    <p:cond delay="0"/>
                                  </p:stCondLst>
                                  <p:childTnLst>
                                    <p:animEffect transition="out" filter="fade">
                                      <p:cBhvr>
                                        <p:cTn id="32" dur="500"/>
                                        <p:tgtEl>
                                          <p:spTgt spid="7">
                                            <p:txEl>
                                              <p:pRg st="0" end="0"/>
                                            </p:txEl>
                                          </p:spTgt>
                                        </p:tgtEl>
                                      </p:cBhvr>
                                    </p:animEffect>
                                    <p:set>
                                      <p:cBhvr>
                                        <p:cTn id="33" dur="1" fill="hold">
                                          <p:stCondLst>
                                            <p:cond delay="499"/>
                                          </p:stCondLst>
                                        </p:cTn>
                                        <p:tgtEl>
                                          <p:spTgt spid="7">
                                            <p:txEl>
                                              <p:pRg st="0" end="0"/>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par>
                          <p:cTn id="45" fill="hold">
                            <p:stCondLst>
                              <p:cond delay="500"/>
                            </p:stCondLst>
                            <p:childTnLst>
                              <p:par>
                                <p:cTn id="46" presetID="10" presetClass="entr" presetSubtype="0" fill="hold" nodeType="afterEffect">
                                  <p:stCondLst>
                                    <p:cond delay="100"/>
                                  </p:stCondLst>
                                  <p:childTnLst>
                                    <p:set>
                                      <p:cBhvr>
                                        <p:cTn id="47" dur="1" fill="hold">
                                          <p:stCondLst>
                                            <p:cond delay="0"/>
                                          </p:stCondLst>
                                        </p:cTn>
                                        <p:tgtEl>
                                          <p:spTgt spid="1028"/>
                                        </p:tgtEl>
                                        <p:attrNameLst>
                                          <p:attrName>style.visibility</p:attrName>
                                        </p:attrNameLst>
                                      </p:cBhvr>
                                      <p:to>
                                        <p:strVal val="visible"/>
                                      </p:to>
                                    </p:set>
                                    <p:animEffect transition="in" filter="fade">
                                      <p:cBhvr>
                                        <p:cTn id="48" dur="500"/>
                                        <p:tgtEl>
                                          <p:spTgt spid="102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up)">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childTnLst>
                          </p:cTn>
                        </p:par>
                        <p:par>
                          <p:cTn id="59" fill="hold">
                            <p:stCondLst>
                              <p:cond delay="500"/>
                            </p:stCondLst>
                            <p:childTnLst>
                              <p:par>
                                <p:cTn id="60" presetID="1" presetClass="mediacall" presetSubtype="0" fill="hold" nodeType="afterEffect">
                                  <p:stCondLst>
                                    <p:cond delay="0"/>
                                  </p:stCondLst>
                                  <p:childTnLst>
                                    <p:cmd type="call" cmd="playFrom(0.0)">
                                      <p:cBhvr>
                                        <p:cTn id="61" dur="24426"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62" fill="hold" display="0">
                  <p:stCondLst>
                    <p:cond delay="indefinite"/>
                  </p:stCondLst>
                </p:cTn>
                <p:tgtEl>
                  <p:spTgt spid="14"/>
                </p:tgtEl>
              </p:cMediaNode>
            </p:video>
            <p:video>
              <p:cMediaNode vol="80000">
                <p:cTn id="63" fill="hold" display="0">
                  <p:stCondLst>
                    <p:cond delay="indefinite"/>
                  </p:stCondLst>
                </p:cTn>
                <p:tgtEl>
                  <p:spTgt spid="17"/>
                </p:tgtEl>
              </p:cMediaNode>
            </p:video>
          </p:childTnLst>
        </p:cTn>
      </p:par>
    </p:tnLst>
    <p:bldLst>
      <p:bldP spid="9" grpId="0"/>
      <p:bldP spid="9" grpId="1"/>
      <p:bldP spid="7" grpId="0" build="p"/>
      <p:bldP spid="7" grpId="1" build="p"/>
      <p:bldP spid="10" grpId="0"/>
      <p:bldP spid="1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6E038-9F8F-516D-C429-6581D2732BF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54E52B1-15DA-42AD-D4B2-338BDA3D1737}"/>
              </a:ext>
            </a:extLst>
          </p:cNvPr>
          <p:cNvSpPr>
            <a:spLocks noGrp="1"/>
          </p:cNvSpPr>
          <p:nvPr>
            <p:ph type="ctrTitle"/>
          </p:nvPr>
        </p:nvSpPr>
        <p:spPr>
          <a:xfrm>
            <a:off x="1405494" y="2608850"/>
            <a:ext cx="9096375" cy="3649662"/>
          </a:xfrm>
        </p:spPr>
        <p:txBody>
          <a:bodyPr>
            <a:normAutofit/>
          </a:bodyPr>
          <a:lstStyle/>
          <a:p>
            <a:pPr lvl="1"/>
            <a:r>
              <a:rPr lang="en-US" sz="4900" b="1" dirty="0">
                <a:solidFill>
                  <a:schemeClr val="accent5">
                    <a:lumMod val="50000"/>
                  </a:schemeClr>
                </a:solidFill>
              </a:rPr>
              <a:t>(HALE studio transformation)</a:t>
            </a:r>
            <a:br>
              <a:rPr lang="en-US" sz="6600" dirty="0">
                <a:solidFill>
                  <a:srgbClr val="5B9BD5"/>
                </a:solidFill>
                <a:latin typeface="+mn-lt"/>
                <a:ea typeface="Verdana"/>
              </a:rPr>
            </a:br>
            <a:br>
              <a:rPr lang="da-DK" sz="4900" b="1" dirty="0">
                <a:solidFill>
                  <a:schemeClr val="accent5">
                    <a:lumMod val="50000"/>
                  </a:schemeClr>
                </a:solidFill>
              </a:rPr>
            </a:br>
            <a:br>
              <a:rPr lang="da-DK" sz="4900" b="1" dirty="0">
                <a:solidFill>
                  <a:schemeClr val="accent5">
                    <a:lumMod val="50000"/>
                  </a:schemeClr>
                </a:solidFill>
              </a:rPr>
            </a:br>
            <a:br>
              <a:rPr lang="it-IT" sz="4000" dirty="0">
                <a:solidFill>
                  <a:schemeClr val="accent5">
                    <a:lumMod val="50000"/>
                  </a:schemeClr>
                </a:solidFill>
                <a:latin typeface="+mn-lt"/>
                <a:ea typeface="Verdana"/>
              </a:rPr>
            </a:br>
            <a:r>
              <a:rPr lang="it-IT" sz="4000" dirty="0">
                <a:solidFill>
                  <a:schemeClr val="accent5">
                    <a:lumMod val="50000"/>
                  </a:schemeClr>
                </a:solidFill>
                <a:latin typeface="+mn-lt"/>
                <a:ea typeface="Verdana"/>
              </a:rPr>
              <a:t>  </a:t>
            </a:r>
            <a:endParaRPr lang="da-DK" sz="4400" b="1" dirty="0"/>
          </a:p>
        </p:txBody>
      </p:sp>
      <p:pic>
        <p:nvPicPr>
          <p:cNvPr id="4" name="Immagine 3">
            <a:extLst>
              <a:ext uri="{FF2B5EF4-FFF2-40B4-BE49-F238E27FC236}">
                <a16:creationId xmlns:a16="http://schemas.microsoft.com/office/drawing/2014/main" id="{1674315B-D937-E53B-CAFC-5891381004A2}"/>
              </a:ext>
            </a:extLst>
          </p:cNvPr>
          <p:cNvPicPr>
            <a:picLocks noGrp="1" noRo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501869" y="6258512"/>
            <a:ext cx="1434921" cy="419048"/>
          </a:xfrm>
          <a:prstGeom prst="rect">
            <a:avLst/>
          </a:prstGeom>
        </p:spPr>
      </p:pic>
      <p:pic>
        <p:nvPicPr>
          <p:cNvPr id="5" name="Elemento grafico 4">
            <a:extLst>
              <a:ext uri="{FF2B5EF4-FFF2-40B4-BE49-F238E27FC236}">
                <a16:creationId xmlns:a16="http://schemas.microsoft.com/office/drawing/2014/main" id="{F416E1C6-D599-60D7-1527-878A0A3F40C9}"/>
              </a:ext>
            </a:extLst>
          </p:cNvPr>
          <p:cNvPicPr>
            <a:picLocks noGrp="1" noRot="1" noMove="1" noResize="1" noEditPoints="1" noAdjustHandles="1" noChangeArrowheads="1" noChangeShapeType="1" noCrop="1"/>
          </p:cNvPicPr>
          <p:nvPr/>
        </p:nvPicPr>
        <p:blipFill>
          <a:blip r:embed="rId4">
            <a:extLst>
              <a:ext uri="{96DAC541-7B7A-43D3-8B79-37D633B846F1}">
                <asvg:svgBlip xmlns:asvg="http://schemas.microsoft.com/office/drawing/2016/SVG/main" r:embed="rId5"/>
              </a:ext>
            </a:extLst>
          </a:blip>
          <a:stretch>
            <a:fillRect/>
          </a:stretch>
        </p:blipFill>
        <p:spPr>
          <a:xfrm>
            <a:off x="8586507" y="5941920"/>
            <a:ext cx="1581150" cy="876300"/>
          </a:xfrm>
          <a:prstGeom prst="rect">
            <a:avLst/>
          </a:prstGeom>
        </p:spPr>
      </p:pic>
    </p:spTree>
    <p:extLst>
      <p:ext uri="{BB962C8B-B14F-4D97-AF65-F5344CB8AC3E}">
        <p14:creationId xmlns:p14="http://schemas.microsoft.com/office/powerpoint/2010/main" val="30282524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8C054-2D79-7339-174F-D98AC5E79D2B}"/>
            </a:ext>
          </a:extLst>
        </p:cNvPr>
        <p:cNvGrpSpPr/>
        <p:nvPr/>
      </p:nvGrpSpPr>
      <p:grpSpPr>
        <a:xfrm>
          <a:off x="0" y="0"/>
          <a:ext cx="0" cy="0"/>
          <a:chOff x="0" y="0"/>
          <a:chExt cx="0" cy="0"/>
        </a:xfrm>
      </p:grpSpPr>
      <p:grpSp>
        <p:nvGrpSpPr>
          <p:cNvPr id="22" name="Gruppo 21">
            <a:extLst>
              <a:ext uri="{FF2B5EF4-FFF2-40B4-BE49-F238E27FC236}">
                <a16:creationId xmlns:a16="http://schemas.microsoft.com/office/drawing/2014/main" id="{75D81DC1-E5CF-0121-9BEF-F1B49F720ED0}"/>
              </a:ext>
            </a:extLst>
          </p:cNvPr>
          <p:cNvGrpSpPr/>
          <p:nvPr/>
        </p:nvGrpSpPr>
        <p:grpSpPr>
          <a:xfrm>
            <a:off x="5429644" y="3667588"/>
            <a:ext cx="2836576" cy="2838293"/>
            <a:chOff x="7168218" y="447951"/>
            <a:chExt cx="2836576" cy="2838293"/>
          </a:xfrm>
        </p:grpSpPr>
        <p:sp>
          <p:nvSpPr>
            <p:cNvPr id="23" name="Elemento grafico 13">
              <a:extLst>
                <a:ext uri="{FF2B5EF4-FFF2-40B4-BE49-F238E27FC236}">
                  <a16:creationId xmlns:a16="http://schemas.microsoft.com/office/drawing/2014/main" id="{4B6C5057-32CF-C827-65CD-4F56D4DD4487}"/>
                </a:ext>
              </a:extLst>
            </p:cNvPr>
            <p:cNvSpPr/>
            <p:nvPr/>
          </p:nvSpPr>
          <p:spPr>
            <a:xfrm rot="1352519" flipV="1">
              <a:off x="7168218" y="447951"/>
              <a:ext cx="2836576" cy="2838293"/>
            </a:xfrm>
            <a:custGeom>
              <a:avLst/>
              <a:gdLst>
                <a:gd name="connsiteX0" fmla="*/ 1386655 w 2836576"/>
                <a:gd name="connsiteY0" fmla="*/ 2703931 h 2838293"/>
                <a:gd name="connsiteX1" fmla="*/ 1340937 w 2836576"/>
                <a:gd name="connsiteY1" fmla="*/ 2539187 h 2838293"/>
                <a:gd name="connsiteX2" fmla="*/ 1330690 w 2836576"/>
                <a:gd name="connsiteY2" fmla="*/ 2502928 h 2838293"/>
                <a:gd name="connsiteX3" fmla="*/ 1281030 w 2836576"/>
                <a:gd name="connsiteY3" fmla="*/ 2497410 h 2838293"/>
                <a:gd name="connsiteX4" fmla="*/ 1179346 w 2836576"/>
                <a:gd name="connsiteY4" fmla="*/ 2480069 h 2838293"/>
                <a:gd name="connsiteX5" fmla="*/ 1118651 w 2836576"/>
                <a:gd name="connsiteY5" fmla="*/ 2472186 h 2838293"/>
                <a:gd name="connsiteX6" fmla="*/ 1023273 w 2836576"/>
                <a:gd name="connsiteY6" fmla="*/ 2605400 h 2838293"/>
                <a:gd name="connsiteX7" fmla="*/ 928684 w 2836576"/>
                <a:gd name="connsiteY7" fmla="*/ 2739402 h 2838293"/>
                <a:gd name="connsiteX8" fmla="*/ 710339 w 2836576"/>
                <a:gd name="connsiteY8" fmla="*/ 2647177 h 2838293"/>
                <a:gd name="connsiteX9" fmla="*/ 752117 w 2836576"/>
                <a:gd name="connsiteY9" fmla="*/ 2481645 h 2838293"/>
                <a:gd name="connsiteX10" fmla="*/ 793105 w 2836576"/>
                <a:gd name="connsiteY10" fmla="*/ 2316114 h 2838293"/>
                <a:gd name="connsiteX11" fmla="*/ 661468 w 2836576"/>
                <a:gd name="connsiteY11" fmla="*/ 2210488 h 2838293"/>
                <a:gd name="connsiteX12" fmla="*/ 625997 w 2836576"/>
                <a:gd name="connsiteY12" fmla="*/ 2179747 h 2838293"/>
                <a:gd name="connsiteX13" fmla="*/ 321734 w 2836576"/>
                <a:gd name="connsiteY13" fmla="*/ 2326361 h 2838293"/>
                <a:gd name="connsiteX14" fmla="*/ 254733 w 2836576"/>
                <a:gd name="connsiteY14" fmla="*/ 2231771 h 2838293"/>
                <a:gd name="connsiteX15" fmla="*/ 187732 w 2836576"/>
                <a:gd name="connsiteY15" fmla="*/ 2131664 h 2838293"/>
                <a:gd name="connsiteX16" fmla="*/ 305969 w 2836576"/>
                <a:gd name="connsiteY16" fmla="*/ 2007909 h 2838293"/>
                <a:gd name="connsiteX17" fmla="*/ 424206 w 2836576"/>
                <a:gd name="connsiteY17" fmla="*/ 1889672 h 2838293"/>
                <a:gd name="connsiteX18" fmla="*/ 398194 w 2836576"/>
                <a:gd name="connsiteY18" fmla="*/ 1826612 h 2838293"/>
                <a:gd name="connsiteX19" fmla="*/ 361934 w 2836576"/>
                <a:gd name="connsiteY19" fmla="*/ 1726505 h 2838293"/>
                <a:gd name="connsiteX20" fmla="*/ 179849 w 2836576"/>
                <a:gd name="connsiteY20" fmla="*/ 1672904 h 2838293"/>
                <a:gd name="connsiteX21" fmla="*/ 41118 w 2836576"/>
                <a:gd name="connsiteY21" fmla="*/ 1660292 h 2838293"/>
                <a:gd name="connsiteX22" fmla="*/ 8800 w 2836576"/>
                <a:gd name="connsiteY22" fmla="*/ 1656351 h 2838293"/>
                <a:gd name="connsiteX23" fmla="*/ -1447 w 2836576"/>
                <a:gd name="connsiteY23" fmla="*/ 1542843 h 2838293"/>
                <a:gd name="connsiteX24" fmla="*/ -6965 w 2836576"/>
                <a:gd name="connsiteY24" fmla="*/ 1423818 h 2838293"/>
                <a:gd name="connsiteX25" fmla="*/ 150684 w 2836576"/>
                <a:gd name="connsiteY25" fmla="*/ 1377311 h 2838293"/>
                <a:gd name="connsiteX26" fmla="*/ 313063 w 2836576"/>
                <a:gd name="connsiteY26" fmla="*/ 1330805 h 2838293"/>
                <a:gd name="connsiteX27" fmla="*/ 321734 w 2836576"/>
                <a:gd name="connsiteY27" fmla="*/ 1296122 h 2838293"/>
                <a:gd name="connsiteX28" fmla="*/ 336710 w 2836576"/>
                <a:gd name="connsiteY28" fmla="*/ 1196015 h 2838293"/>
                <a:gd name="connsiteX29" fmla="*/ 348534 w 2836576"/>
                <a:gd name="connsiteY29" fmla="*/ 1119555 h 2838293"/>
                <a:gd name="connsiteX30" fmla="*/ 211379 w 2836576"/>
                <a:gd name="connsiteY30" fmla="*/ 1021812 h 2838293"/>
                <a:gd name="connsiteX31" fmla="*/ 77377 w 2836576"/>
                <a:gd name="connsiteY31" fmla="*/ 922493 h 2838293"/>
                <a:gd name="connsiteX32" fmla="*/ 170390 w 2836576"/>
                <a:gd name="connsiteY32" fmla="*/ 717549 h 2838293"/>
                <a:gd name="connsiteX33" fmla="*/ 484113 w 2836576"/>
                <a:gd name="connsiteY33" fmla="*/ 793220 h 2838293"/>
                <a:gd name="connsiteX34" fmla="*/ 544808 w 2836576"/>
                <a:gd name="connsiteY34" fmla="*/ 741196 h 2838293"/>
                <a:gd name="connsiteX35" fmla="*/ 612597 w 2836576"/>
                <a:gd name="connsiteY35" fmla="*/ 660795 h 2838293"/>
                <a:gd name="connsiteX36" fmla="*/ 637032 w 2836576"/>
                <a:gd name="connsiteY36" fmla="*/ 631630 h 2838293"/>
                <a:gd name="connsiteX37" fmla="*/ 566090 w 2836576"/>
                <a:gd name="connsiteY37" fmla="*/ 474769 h 2838293"/>
                <a:gd name="connsiteX38" fmla="*/ 496725 w 2836576"/>
                <a:gd name="connsiteY38" fmla="*/ 321061 h 2838293"/>
                <a:gd name="connsiteX39" fmla="*/ 688269 w 2836576"/>
                <a:gd name="connsiteY39" fmla="*/ 191000 h 2838293"/>
                <a:gd name="connsiteX40" fmla="*/ 813600 w 2836576"/>
                <a:gd name="connsiteY40" fmla="*/ 308449 h 2838293"/>
                <a:gd name="connsiteX41" fmla="*/ 931049 w 2836576"/>
                <a:gd name="connsiteY41" fmla="*/ 425897 h 2838293"/>
                <a:gd name="connsiteX42" fmla="*/ 971249 w 2836576"/>
                <a:gd name="connsiteY42" fmla="*/ 407768 h 2838293"/>
                <a:gd name="connsiteX43" fmla="*/ 1066627 w 2836576"/>
                <a:gd name="connsiteY43" fmla="*/ 372297 h 2838293"/>
                <a:gd name="connsiteX44" fmla="*/ 1128110 w 2836576"/>
                <a:gd name="connsiteY44" fmla="*/ 349437 h 2838293"/>
                <a:gd name="connsiteX45" fmla="*/ 1146240 w 2836576"/>
                <a:gd name="connsiteY45" fmla="*/ 182329 h 2838293"/>
                <a:gd name="connsiteX46" fmla="*/ 1164370 w 2836576"/>
                <a:gd name="connsiteY46" fmla="*/ 16009 h 2838293"/>
                <a:gd name="connsiteX47" fmla="*/ 1282607 w 2836576"/>
                <a:gd name="connsiteY47" fmla="*/ 244 h 2838293"/>
                <a:gd name="connsiteX48" fmla="*/ 1399267 w 2836576"/>
                <a:gd name="connsiteY48" fmla="*/ -544 h 2838293"/>
                <a:gd name="connsiteX49" fmla="*/ 1444986 w 2836576"/>
                <a:gd name="connsiteY49" fmla="*/ 161835 h 2838293"/>
                <a:gd name="connsiteX50" fmla="*/ 1485974 w 2836576"/>
                <a:gd name="connsiteY50" fmla="*/ 313178 h 2838293"/>
                <a:gd name="connsiteX51" fmla="*/ 1512775 w 2836576"/>
                <a:gd name="connsiteY51" fmla="*/ 318696 h 2838293"/>
                <a:gd name="connsiteX52" fmla="*/ 1620765 w 2836576"/>
                <a:gd name="connsiteY52" fmla="*/ 338402 h 2838293"/>
                <a:gd name="connsiteX53" fmla="*/ 1701166 w 2836576"/>
                <a:gd name="connsiteY53" fmla="*/ 353379 h 2838293"/>
                <a:gd name="connsiteX54" fmla="*/ 1798120 w 2836576"/>
                <a:gd name="connsiteY54" fmla="*/ 213859 h 2838293"/>
                <a:gd name="connsiteX55" fmla="*/ 1913992 w 2836576"/>
                <a:gd name="connsiteY55" fmla="*/ 83798 h 2838293"/>
                <a:gd name="connsiteX56" fmla="*/ 2021982 w 2836576"/>
                <a:gd name="connsiteY56" fmla="*/ 133458 h 2838293"/>
                <a:gd name="connsiteX57" fmla="*/ 2110266 w 2836576"/>
                <a:gd name="connsiteY57" fmla="*/ 174447 h 2838293"/>
                <a:gd name="connsiteX58" fmla="*/ 2070854 w 2836576"/>
                <a:gd name="connsiteY58" fmla="*/ 322637 h 2838293"/>
                <a:gd name="connsiteX59" fmla="*/ 2027500 w 2836576"/>
                <a:gd name="connsiteY59" fmla="*/ 487381 h 2838293"/>
                <a:gd name="connsiteX60" fmla="*/ 2065336 w 2836576"/>
                <a:gd name="connsiteY60" fmla="*/ 533887 h 2838293"/>
                <a:gd name="connsiteX61" fmla="*/ 2148102 w 2836576"/>
                <a:gd name="connsiteY61" fmla="*/ 603253 h 2838293"/>
                <a:gd name="connsiteX62" fmla="*/ 2189091 w 2836576"/>
                <a:gd name="connsiteY62" fmla="*/ 641877 h 2838293"/>
                <a:gd name="connsiteX63" fmla="*/ 2343587 w 2836576"/>
                <a:gd name="connsiteY63" fmla="*/ 569358 h 2838293"/>
                <a:gd name="connsiteX64" fmla="*/ 2500448 w 2836576"/>
                <a:gd name="connsiteY64" fmla="*/ 499204 h 2838293"/>
                <a:gd name="connsiteX65" fmla="*/ 2627356 w 2836576"/>
                <a:gd name="connsiteY65" fmla="*/ 682078 h 2838293"/>
                <a:gd name="connsiteX66" fmla="*/ 2513848 w 2836576"/>
                <a:gd name="connsiteY66" fmla="*/ 813715 h 2838293"/>
                <a:gd name="connsiteX67" fmla="*/ 2405070 w 2836576"/>
                <a:gd name="connsiteY67" fmla="*/ 951658 h 2838293"/>
                <a:gd name="connsiteX68" fmla="*/ 2442906 w 2836576"/>
                <a:gd name="connsiteY68" fmla="*/ 1050189 h 2838293"/>
                <a:gd name="connsiteX69" fmla="*/ 2472071 w 2836576"/>
                <a:gd name="connsiteY69" fmla="*/ 1132955 h 2838293"/>
                <a:gd name="connsiteX70" fmla="*/ 2569026 w 2836576"/>
                <a:gd name="connsiteY70" fmla="*/ 1141626 h 2838293"/>
                <a:gd name="connsiteX71" fmla="*/ 2738499 w 2836576"/>
                <a:gd name="connsiteY71" fmla="*/ 1156602 h 2838293"/>
                <a:gd name="connsiteX72" fmla="*/ 2810229 w 2836576"/>
                <a:gd name="connsiteY72" fmla="*/ 1162120 h 2838293"/>
                <a:gd name="connsiteX73" fmla="*/ 2819688 w 2836576"/>
                <a:gd name="connsiteY73" fmla="*/ 1257498 h 2838293"/>
                <a:gd name="connsiteX74" fmla="*/ 2828359 w 2836576"/>
                <a:gd name="connsiteY74" fmla="*/ 1377311 h 2838293"/>
                <a:gd name="connsiteX75" fmla="*/ 2828359 w 2836576"/>
                <a:gd name="connsiteY75" fmla="*/ 1400959 h 2838293"/>
                <a:gd name="connsiteX76" fmla="*/ 2666768 w 2836576"/>
                <a:gd name="connsiteY76" fmla="*/ 1444312 h 2838293"/>
                <a:gd name="connsiteX77" fmla="*/ 2502025 w 2836576"/>
                <a:gd name="connsiteY77" fmla="*/ 1503431 h 2838293"/>
                <a:gd name="connsiteX78" fmla="*/ 2487048 w 2836576"/>
                <a:gd name="connsiteY78" fmla="*/ 1598021 h 2838293"/>
                <a:gd name="connsiteX79" fmla="*/ 2469706 w 2836576"/>
                <a:gd name="connsiteY79" fmla="*/ 1688669 h 2838293"/>
                <a:gd name="connsiteX80" fmla="*/ 2606861 w 2836576"/>
                <a:gd name="connsiteY80" fmla="*/ 1798235 h 2838293"/>
                <a:gd name="connsiteX81" fmla="*/ 2747958 w 2836576"/>
                <a:gd name="connsiteY81" fmla="*/ 1895190 h 2838293"/>
                <a:gd name="connsiteX82" fmla="*/ 2699086 w 2836576"/>
                <a:gd name="connsiteY82" fmla="*/ 2000815 h 2838293"/>
                <a:gd name="connsiteX83" fmla="*/ 2639180 w 2836576"/>
                <a:gd name="connsiteY83" fmla="*/ 2106440 h 2838293"/>
                <a:gd name="connsiteX84" fmla="*/ 2479954 w 2836576"/>
                <a:gd name="connsiteY84" fmla="*/ 2067027 h 2838293"/>
                <a:gd name="connsiteX85" fmla="*/ 2308116 w 2836576"/>
                <a:gd name="connsiteY85" fmla="*/ 2033921 h 2838293"/>
                <a:gd name="connsiteX86" fmla="*/ 2245056 w 2836576"/>
                <a:gd name="connsiteY86" fmla="*/ 2117475 h 2838293"/>
                <a:gd name="connsiteX87" fmla="*/ 2181208 w 2836576"/>
                <a:gd name="connsiteY87" fmla="*/ 2193935 h 2838293"/>
                <a:gd name="connsiteX88" fmla="*/ 2248997 w 2836576"/>
                <a:gd name="connsiteY88" fmla="*/ 2337396 h 2838293"/>
                <a:gd name="connsiteX89" fmla="*/ 2321516 w 2836576"/>
                <a:gd name="connsiteY89" fmla="*/ 2489528 h 2838293"/>
                <a:gd name="connsiteX90" fmla="*/ 2227715 w 2836576"/>
                <a:gd name="connsiteY90" fmla="*/ 2566776 h 2838293"/>
                <a:gd name="connsiteX91" fmla="*/ 2131549 w 2836576"/>
                <a:gd name="connsiteY91" fmla="*/ 2634565 h 2838293"/>
                <a:gd name="connsiteX92" fmla="*/ 2011735 w 2836576"/>
                <a:gd name="connsiteY92" fmla="*/ 2515540 h 2838293"/>
                <a:gd name="connsiteX93" fmla="*/ 1891921 w 2836576"/>
                <a:gd name="connsiteY93" fmla="*/ 2395727 h 2838293"/>
                <a:gd name="connsiteX94" fmla="*/ 1821768 w 2836576"/>
                <a:gd name="connsiteY94" fmla="*/ 2424103 h 2838293"/>
                <a:gd name="connsiteX95" fmla="*/ 1720084 w 2836576"/>
                <a:gd name="connsiteY95" fmla="*/ 2460363 h 2838293"/>
                <a:gd name="connsiteX96" fmla="*/ 1668848 w 2836576"/>
                <a:gd name="connsiteY96" fmla="*/ 2683437 h 2838293"/>
                <a:gd name="connsiteX97" fmla="*/ 1659389 w 2836576"/>
                <a:gd name="connsiteY97" fmla="*/ 2807191 h 2838293"/>
                <a:gd name="connsiteX98" fmla="*/ 1627071 w 2836576"/>
                <a:gd name="connsiteY98" fmla="*/ 2811921 h 2838293"/>
                <a:gd name="connsiteX99" fmla="*/ 1426068 w 2836576"/>
                <a:gd name="connsiteY99" fmla="*/ 2831627 h 2838293"/>
                <a:gd name="connsiteX100" fmla="*/ 1386655 w 2836576"/>
                <a:gd name="connsiteY100" fmla="*/ 2703931 h 283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836576" h="2838293">
                  <a:moveTo>
                    <a:pt x="1386655" y="2703931"/>
                  </a:moveTo>
                  <a:cubicBezTo>
                    <a:pt x="1367737" y="2632989"/>
                    <a:pt x="1347243" y="2558894"/>
                    <a:pt x="1340937" y="2539187"/>
                  </a:cubicBezTo>
                  <a:lnTo>
                    <a:pt x="1330690" y="2502928"/>
                  </a:lnTo>
                  <a:lnTo>
                    <a:pt x="1281030" y="2497410"/>
                  </a:lnTo>
                  <a:cubicBezTo>
                    <a:pt x="1254230" y="2494257"/>
                    <a:pt x="1208511" y="2486375"/>
                    <a:pt x="1179346" y="2480069"/>
                  </a:cubicBezTo>
                  <a:cubicBezTo>
                    <a:pt x="1150181" y="2472975"/>
                    <a:pt x="1122593" y="2469822"/>
                    <a:pt x="1118651" y="2472186"/>
                  </a:cubicBezTo>
                  <a:cubicBezTo>
                    <a:pt x="1114710" y="2475339"/>
                    <a:pt x="1071357" y="2534458"/>
                    <a:pt x="1023273" y="2605400"/>
                  </a:cubicBezTo>
                  <a:cubicBezTo>
                    <a:pt x="974402" y="2675554"/>
                    <a:pt x="931837" y="2736249"/>
                    <a:pt x="928684" y="2739402"/>
                  </a:cubicBezTo>
                  <a:cubicBezTo>
                    <a:pt x="924743" y="2744132"/>
                    <a:pt x="721375" y="2658213"/>
                    <a:pt x="710339" y="2647177"/>
                  </a:cubicBezTo>
                  <a:cubicBezTo>
                    <a:pt x="708763" y="2646389"/>
                    <a:pt x="727681" y="2571506"/>
                    <a:pt x="752117" y="2481645"/>
                  </a:cubicBezTo>
                  <a:cubicBezTo>
                    <a:pt x="775764" y="2390997"/>
                    <a:pt x="794682" y="2316902"/>
                    <a:pt x="793105" y="2316114"/>
                  </a:cubicBezTo>
                  <a:cubicBezTo>
                    <a:pt x="772611" y="2301137"/>
                    <a:pt x="687480" y="2233348"/>
                    <a:pt x="661468" y="2210488"/>
                  </a:cubicBezTo>
                  <a:lnTo>
                    <a:pt x="625997" y="2179747"/>
                  </a:lnTo>
                  <a:lnTo>
                    <a:pt x="321734" y="2326361"/>
                  </a:lnTo>
                  <a:lnTo>
                    <a:pt x="254733" y="2231771"/>
                  </a:lnTo>
                  <a:cubicBezTo>
                    <a:pt x="217685" y="2179747"/>
                    <a:pt x="187732" y="2134817"/>
                    <a:pt x="187732" y="2131664"/>
                  </a:cubicBezTo>
                  <a:cubicBezTo>
                    <a:pt x="187732" y="2128511"/>
                    <a:pt x="241333" y="2073333"/>
                    <a:pt x="305969" y="2007909"/>
                  </a:cubicBezTo>
                  <a:lnTo>
                    <a:pt x="424206" y="1889672"/>
                  </a:lnTo>
                  <a:lnTo>
                    <a:pt x="398194" y="1826612"/>
                  </a:lnTo>
                  <a:cubicBezTo>
                    <a:pt x="383217" y="1791929"/>
                    <a:pt x="367452" y="1746999"/>
                    <a:pt x="361934" y="1726505"/>
                  </a:cubicBezTo>
                  <a:cubicBezTo>
                    <a:pt x="350111" y="1683151"/>
                    <a:pt x="360358" y="1686304"/>
                    <a:pt x="179849" y="1672904"/>
                  </a:cubicBezTo>
                  <a:cubicBezTo>
                    <a:pt x="121519" y="1668175"/>
                    <a:pt x="58459" y="1662657"/>
                    <a:pt x="41118" y="1660292"/>
                  </a:cubicBezTo>
                  <a:lnTo>
                    <a:pt x="8800" y="1656351"/>
                  </a:lnTo>
                  <a:lnTo>
                    <a:pt x="-1447" y="1542843"/>
                  </a:lnTo>
                  <a:cubicBezTo>
                    <a:pt x="-6965" y="1479784"/>
                    <a:pt x="-10118" y="1426183"/>
                    <a:pt x="-6965" y="1423818"/>
                  </a:cubicBezTo>
                  <a:cubicBezTo>
                    <a:pt x="-4600" y="1421453"/>
                    <a:pt x="66342" y="1400171"/>
                    <a:pt x="150684" y="1377311"/>
                  </a:cubicBezTo>
                  <a:cubicBezTo>
                    <a:pt x="235027" y="1354452"/>
                    <a:pt x="308334" y="1333958"/>
                    <a:pt x="313063" y="1330805"/>
                  </a:cubicBezTo>
                  <a:cubicBezTo>
                    <a:pt x="317792" y="1327652"/>
                    <a:pt x="321734" y="1311887"/>
                    <a:pt x="321734" y="1296122"/>
                  </a:cubicBezTo>
                  <a:cubicBezTo>
                    <a:pt x="321734" y="1280357"/>
                    <a:pt x="328828" y="1235427"/>
                    <a:pt x="336710" y="1196015"/>
                  </a:cubicBezTo>
                  <a:cubicBezTo>
                    <a:pt x="344593" y="1157391"/>
                    <a:pt x="350111" y="1122708"/>
                    <a:pt x="348534" y="1119555"/>
                  </a:cubicBezTo>
                  <a:cubicBezTo>
                    <a:pt x="346169" y="1116402"/>
                    <a:pt x="284686" y="1072260"/>
                    <a:pt x="211379" y="1021812"/>
                  </a:cubicBezTo>
                  <a:cubicBezTo>
                    <a:pt x="137284" y="971364"/>
                    <a:pt x="77377" y="926434"/>
                    <a:pt x="77377" y="922493"/>
                  </a:cubicBezTo>
                  <a:cubicBezTo>
                    <a:pt x="77377" y="913822"/>
                    <a:pt x="163296" y="725431"/>
                    <a:pt x="170390" y="717549"/>
                  </a:cubicBezTo>
                  <a:cubicBezTo>
                    <a:pt x="175120" y="712819"/>
                    <a:pt x="411594" y="769573"/>
                    <a:pt x="484113" y="793220"/>
                  </a:cubicBezTo>
                  <a:cubicBezTo>
                    <a:pt x="497513" y="797162"/>
                    <a:pt x="507760" y="788491"/>
                    <a:pt x="544808" y="741196"/>
                  </a:cubicBezTo>
                  <a:cubicBezTo>
                    <a:pt x="568455" y="709666"/>
                    <a:pt x="599197" y="673407"/>
                    <a:pt x="612597" y="660795"/>
                  </a:cubicBezTo>
                  <a:cubicBezTo>
                    <a:pt x="625997" y="647395"/>
                    <a:pt x="637032" y="634783"/>
                    <a:pt x="637032" y="631630"/>
                  </a:cubicBezTo>
                  <a:cubicBezTo>
                    <a:pt x="637032" y="628477"/>
                    <a:pt x="604714" y="557535"/>
                    <a:pt x="566090" y="474769"/>
                  </a:cubicBezTo>
                  <a:cubicBezTo>
                    <a:pt x="526678" y="391215"/>
                    <a:pt x="495148" y="321849"/>
                    <a:pt x="496725" y="321061"/>
                  </a:cubicBezTo>
                  <a:cubicBezTo>
                    <a:pt x="516431" y="303719"/>
                    <a:pt x="681963" y="191000"/>
                    <a:pt x="688269" y="191000"/>
                  </a:cubicBezTo>
                  <a:cubicBezTo>
                    <a:pt x="692998" y="191000"/>
                    <a:pt x="748964" y="243812"/>
                    <a:pt x="813600" y="308449"/>
                  </a:cubicBezTo>
                  <a:lnTo>
                    <a:pt x="931049" y="425897"/>
                  </a:lnTo>
                  <a:lnTo>
                    <a:pt x="971249" y="407768"/>
                  </a:lnTo>
                  <a:cubicBezTo>
                    <a:pt x="993320" y="398309"/>
                    <a:pt x="1036674" y="382544"/>
                    <a:pt x="1066627" y="372297"/>
                  </a:cubicBezTo>
                  <a:cubicBezTo>
                    <a:pt x="1097369" y="362838"/>
                    <a:pt x="1124169" y="351802"/>
                    <a:pt x="1128110" y="349437"/>
                  </a:cubicBezTo>
                  <a:cubicBezTo>
                    <a:pt x="1131263" y="346284"/>
                    <a:pt x="1139146" y="271401"/>
                    <a:pt x="1146240" y="182329"/>
                  </a:cubicBezTo>
                  <a:cubicBezTo>
                    <a:pt x="1153334" y="94045"/>
                    <a:pt x="1161217" y="19162"/>
                    <a:pt x="1164370" y="16009"/>
                  </a:cubicBezTo>
                  <a:cubicBezTo>
                    <a:pt x="1166734" y="12856"/>
                    <a:pt x="1220335" y="5762"/>
                    <a:pt x="1282607" y="244"/>
                  </a:cubicBezTo>
                  <a:cubicBezTo>
                    <a:pt x="1374832" y="-8427"/>
                    <a:pt x="1396114" y="-9215"/>
                    <a:pt x="1399267" y="-544"/>
                  </a:cubicBezTo>
                  <a:cubicBezTo>
                    <a:pt x="1401632" y="4974"/>
                    <a:pt x="1422126" y="78280"/>
                    <a:pt x="1444986" y="161835"/>
                  </a:cubicBezTo>
                  <a:lnTo>
                    <a:pt x="1485974" y="313178"/>
                  </a:lnTo>
                  <a:lnTo>
                    <a:pt x="1512775" y="318696"/>
                  </a:lnTo>
                  <a:cubicBezTo>
                    <a:pt x="1527751" y="321849"/>
                    <a:pt x="1575834" y="330520"/>
                    <a:pt x="1620765" y="338402"/>
                  </a:cubicBezTo>
                  <a:lnTo>
                    <a:pt x="1701166" y="353379"/>
                  </a:lnTo>
                  <a:lnTo>
                    <a:pt x="1798120" y="213859"/>
                  </a:lnTo>
                  <a:cubicBezTo>
                    <a:pt x="1891133" y="79857"/>
                    <a:pt x="1895074" y="75127"/>
                    <a:pt x="1913992" y="83798"/>
                  </a:cubicBezTo>
                  <a:cubicBezTo>
                    <a:pt x="1925028" y="88528"/>
                    <a:pt x="1973111" y="110599"/>
                    <a:pt x="2021982" y="133458"/>
                  </a:cubicBezTo>
                  <a:lnTo>
                    <a:pt x="2110266" y="174447"/>
                  </a:lnTo>
                  <a:lnTo>
                    <a:pt x="2070854" y="322637"/>
                  </a:lnTo>
                  <a:cubicBezTo>
                    <a:pt x="2049571" y="403826"/>
                    <a:pt x="2029865" y="477922"/>
                    <a:pt x="2027500" y="487381"/>
                  </a:cubicBezTo>
                  <a:cubicBezTo>
                    <a:pt x="2024347" y="500781"/>
                    <a:pt x="2031441" y="510240"/>
                    <a:pt x="2065336" y="533887"/>
                  </a:cubicBezTo>
                  <a:cubicBezTo>
                    <a:pt x="2088195" y="550440"/>
                    <a:pt x="2125243" y="581970"/>
                    <a:pt x="2148102" y="603253"/>
                  </a:cubicBezTo>
                  <a:lnTo>
                    <a:pt x="2189091" y="641877"/>
                  </a:lnTo>
                  <a:lnTo>
                    <a:pt x="2343587" y="569358"/>
                  </a:lnTo>
                  <a:cubicBezTo>
                    <a:pt x="2427929" y="529158"/>
                    <a:pt x="2498872" y="497628"/>
                    <a:pt x="2500448" y="499204"/>
                  </a:cubicBezTo>
                  <a:cubicBezTo>
                    <a:pt x="2511484" y="511816"/>
                    <a:pt x="2624991" y="674983"/>
                    <a:pt x="2627356" y="682078"/>
                  </a:cubicBezTo>
                  <a:cubicBezTo>
                    <a:pt x="2628932" y="687595"/>
                    <a:pt x="2577696" y="746714"/>
                    <a:pt x="2513848" y="813715"/>
                  </a:cubicBezTo>
                  <a:cubicBezTo>
                    <a:pt x="2409800" y="921705"/>
                    <a:pt x="2397188" y="937470"/>
                    <a:pt x="2405070" y="951658"/>
                  </a:cubicBezTo>
                  <a:cubicBezTo>
                    <a:pt x="2409800" y="960329"/>
                    <a:pt x="2426353" y="1004471"/>
                    <a:pt x="2442906" y="1050189"/>
                  </a:cubicBezTo>
                  <a:lnTo>
                    <a:pt x="2472071" y="1132955"/>
                  </a:lnTo>
                  <a:lnTo>
                    <a:pt x="2569026" y="1141626"/>
                  </a:lnTo>
                  <a:cubicBezTo>
                    <a:pt x="2622626" y="1147143"/>
                    <a:pt x="2699086" y="1153449"/>
                    <a:pt x="2738499" y="1156602"/>
                  </a:cubicBezTo>
                  <a:lnTo>
                    <a:pt x="2810229" y="1162120"/>
                  </a:lnTo>
                  <a:lnTo>
                    <a:pt x="2819688" y="1257498"/>
                  </a:lnTo>
                  <a:cubicBezTo>
                    <a:pt x="2824418" y="1310310"/>
                    <a:pt x="2828359" y="1364699"/>
                    <a:pt x="2828359" y="1377311"/>
                  </a:cubicBezTo>
                  <a:lnTo>
                    <a:pt x="2828359" y="1400959"/>
                  </a:lnTo>
                  <a:lnTo>
                    <a:pt x="2666768" y="1444312"/>
                  </a:lnTo>
                  <a:cubicBezTo>
                    <a:pt x="2527248" y="1481360"/>
                    <a:pt x="2504389" y="1489243"/>
                    <a:pt x="2502025" y="1503431"/>
                  </a:cubicBezTo>
                  <a:cubicBezTo>
                    <a:pt x="2500448" y="1512102"/>
                    <a:pt x="2493354" y="1554667"/>
                    <a:pt x="2487048" y="1598021"/>
                  </a:cubicBezTo>
                  <a:cubicBezTo>
                    <a:pt x="2479954" y="1641374"/>
                    <a:pt x="2472859" y="1682363"/>
                    <a:pt x="2469706" y="1688669"/>
                  </a:cubicBezTo>
                  <a:cubicBezTo>
                    <a:pt x="2466553" y="1697340"/>
                    <a:pt x="2504389" y="1727293"/>
                    <a:pt x="2606861" y="1798235"/>
                  </a:cubicBezTo>
                  <a:lnTo>
                    <a:pt x="2747958" y="1895190"/>
                  </a:lnTo>
                  <a:lnTo>
                    <a:pt x="2699086" y="2000815"/>
                  </a:lnTo>
                  <a:cubicBezTo>
                    <a:pt x="2669133" y="2066239"/>
                    <a:pt x="2646274" y="2105652"/>
                    <a:pt x="2639180" y="2106440"/>
                  </a:cubicBezTo>
                  <a:cubicBezTo>
                    <a:pt x="2632874" y="2106440"/>
                    <a:pt x="2561143" y="2088310"/>
                    <a:pt x="2479954" y="2067027"/>
                  </a:cubicBezTo>
                  <a:cubicBezTo>
                    <a:pt x="2329399" y="2026827"/>
                    <a:pt x="2308116" y="2022886"/>
                    <a:pt x="2308116" y="2033921"/>
                  </a:cubicBezTo>
                  <a:cubicBezTo>
                    <a:pt x="2308116" y="2037862"/>
                    <a:pt x="2279739" y="2074910"/>
                    <a:pt x="2245056" y="2117475"/>
                  </a:cubicBezTo>
                  <a:lnTo>
                    <a:pt x="2181208" y="2193935"/>
                  </a:lnTo>
                  <a:lnTo>
                    <a:pt x="2248997" y="2337396"/>
                  </a:lnTo>
                  <a:cubicBezTo>
                    <a:pt x="2286833" y="2416221"/>
                    <a:pt x="2319151" y="2484798"/>
                    <a:pt x="2321516" y="2489528"/>
                  </a:cubicBezTo>
                  <a:cubicBezTo>
                    <a:pt x="2323093" y="2495046"/>
                    <a:pt x="2281315" y="2529728"/>
                    <a:pt x="2227715" y="2566776"/>
                  </a:cubicBezTo>
                  <a:lnTo>
                    <a:pt x="2131549" y="2634565"/>
                  </a:lnTo>
                  <a:lnTo>
                    <a:pt x="2011735" y="2515540"/>
                  </a:lnTo>
                  <a:lnTo>
                    <a:pt x="1891921" y="2395727"/>
                  </a:lnTo>
                  <a:lnTo>
                    <a:pt x="1821768" y="2424103"/>
                  </a:lnTo>
                  <a:cubicBezTo>
                    <a:pt x="1783932" y="2439080"/>
                    <a:pt x="1737425" y="2455633"/>
                    <a:pt x="1720084" y="2460363"/>
                  </a:cubicBezTo>
                  <a:cubicBezTo>
                    <a:pt x="1682248" y="2470610"/>
                    <a:pt x="1686189" y="2454845"/>
                    <a:pt x="1668848" y="2683437"/>
                  </a:cubicBezTo>
                  <a:lnTo>
                    <a:pt x="1659389" y="2807191"/>
                  </a:lnTo>
                  <a:lnTo>
                    <a:pt x="1627071" y="2811921"/>
                  </a:lnTo>
                  <a:cubicBezTo>
                    <a:pt x="1595541" y="2815862"/>
                    <a:pt x="1437103" y="2831627"/>
                    <a:pt x="1426068" y="2831627"/>
                  </a:cubicBezTo>
                  <a:cubicBezTo>
                    <a:pt x="1423703" y="2831627"/>
                    <a:pt x="1405573" y="2774085"/>
                    <a:pt x="1386655" y="2703931"/>
                  </a:cubicBezTo>
                  <a:close/>
                </a:path>
              </a:pathLst>
            </a:custGeom>
            <a:solidFill>
              <a:srgbClr val="E7E6E6">
                <a:alpha val="45000"/>
              </a:srgbClr>
            </a:solidFill>
            <a:ln w="51608" cap="flat">
              <a:solidFill>
                <a:srgbClr val="FFFFFF"/>
              </a:solidFill>
              <a:prstDash val="solid"/>
              <a:round/>
            </a:ln>
          </p:spPr>
          <p:txBody>
            <a:bodyPr rtlCol="0" anchor="ctr"/>
            <a:lstStyle/>
            <a:p>
              <a:endParaRPr lang="it-IT"/>
            </a:p>
          </p:txBody>
        </p:sp>
        <p:sp>
          <p:nvSpPr>
            <p:cNvPr id="24" name="CasellaDiTesto 23">
              <a:extLst>
                <a:ext uri="{FF2B5EF4-FFF2-40B4-BE49-F238E27FC236}">
                  <a16:creationId xmlns:a16="http://schemas.microsoft.com/office/drawing/2014/main" id="{903085A2-476F-CB93-D24D-29F56EDD74F1}"/>
                </a:ext>
              </a:extLst>
            </p:cNvPr>
            <p:cNvSpPr txBox="1"/>
            <p:nvPr/>
          </p:nvSpPr>
          <p:spPr>
            <a:xfrm>
              <a:off x="7580461" y="938342"/>
              <a:ext cx="2012089" cy="1631216"/>
            </a:xfrm>
            <a:prstGeom prst="rect">
              <a:avLst/>
            </a:prstGeom>
            <a:noFill/>
          </p:spPr>
          <p:txBody>
            <a:bodyPr wrap="none" rtlCol="0">
              <a:spAutoFit/>
            </a:bodyPr>
            <a:lstStyle/>
            <a:p>
              <a:r>
                <a:rPr lang="it-IT" sz="10000" b="1">
                  <a:solidFill>
                    <a:schemeClr val="bg1"/>
                  </a:solidFill>
                </a:rPr>
                <a:t>&lt;/&gt;</a:t>
              </a:r>
            </a:p>
          </p:txBody>
        </p:sp>
      </p:grpSp>
      <p:grpSp>
        <p:nvGrpSpPr>
          <p:cNvPr id="21" name="Gruppo 20">
            <a:extLst>
              <a:ext uri="{FF2B5EF4-FFF2-40B4-BE49-F238E27FC236}">
                <a16:creationId xmlns:a16="http://schemas.microsoft.com/office/drawing/2014/main" id="{6AA3BA02-D4CC-C8DC-05F8-5074899DD37D}"/>
              </a:ext>
            </a:extLst>
          </p:cNvPr>
          <p:cNvGrpSpPr/>
          <p:nvPr/>
        </p:nvGrpSpPr>
        <p:grpSpPr>
          <a:xfrm>
            <a:off x="8876883" y="1424468"/>
            <a:ext cx="2836576" cy="2838293"/>
            <a:chOff x="7168218" y="447951"/>
            <a:chExt cx="2836576" cy="2838293"/>
          </a:xfrm>
        </p:grpSpPr>
        <p:sp>
          <p:nvSpPr>
            <p:cNvPr id="20" name="Elemento grafico 13">
              <a:extLst>
                <a:ext uri="{FF2B5EF4-FFF2-40B4-BE49-F238E27FC236}">
                  <a16:creationId xmlns:a16="http://schemas.microsoft.com/office/drawing/2014/main" id="{CCD7D6E1-BB31-5806-6531-7868152E8823}"/>
                </a:ext>
              </a:extLst>
            </p:cNvPr>
            <p:cNvSpPr/>
            <p:nvPr/>
          </p:nvSpPr>
          <p:spPr>
            <a:xfrm rot="1352519" flipV="1">
              <a:off x="7168218" y="447951"/>
              <a:ext cx="2836576" cy="2838293"/>
            </a:xfrm>
            <a:custGeom>
              <a:avLst/>
              <a:gdLst>
                <a:gd name="connsiteX0" fmla="*/ 1386655 w 2836576"/>
                <a:gd name="connsiteY0" fmla="*/ 2703931 h 2838293"/>
                <a:gd name="connsiteX1" fmla="*/ 1340937 w 2836576"/>
                <a:gd name="connsiteY1" fmla="*/ 2539187 h 2838293"/>
                <a:gd name="connsiteX2" fmla="*/ 1330690 w 2836576"/>
                <a:gd name="connsiteY2" fmla="*/ 2502928 h 2838293"/>
                <a:gd name="connsiteX3" fmla="*/ 1281030 w 2836576"/>
                <a:gd name="connsiteY3" fmla="*/ 2497410 h 2838293"/>
                <a:gd name="connsiteX4" fmla="*/ 1179346 w 2836576"/>
                <a:gd name="connsiteY4" fmla="*/ 2480069 h 2838293"/>
                <a:gd name="connsiteX5" fmla="*/ 1118651 w 2836576"/>
                <a:gd name="connsiteY5" fmla="*/ 2472186 h 2838293"/>
                <a:gd name="connsiteX6" fmla="*/ 1023273 w 2836576"/>
                <a:gd name="connsiteY6" fmla="*/ 2605400 h 2838293"/>
                <a:gd name="connsiteX7" fmla="*/ 928684 w 2836576"/>
                <a:gd name="connsiteY7" fmla="*/ 2739402 h 2838293"/>
                <a:gd name="connsiteX8" fmla="*/ 710339 w 2836576"/>
                <a:gd name="connsiteY8" fmla="*/ 2647177 h 2838293"/>
                <a:gd name="connsiteX9" fmla="*/ 752117 w 2836576"/>
                <a:gd name="connsiteY9" fmla="*/ 2481645 h 2838293"/>
                <a:gd name="connsiteX10" fmla="*/ 793105 w 2836576"/>
                <a:gd name="connsiteY10" fmla="*/ 2316114 h 2838293"/>
                <a:gd name="connsiteX11" fmla="*/ 661468 w 2836576"/>
                <a:gd name="connsiteY11" fmla="*/ 2210488 h 2838293"/>
                <a:gd name="connsiteX12" fmla="*/ 625997 w 2836576"/>
                <a:gd name="connsiteY12" fmla="*/ 2179747 h 2838293"/>
                <a:gd name="connsiteX13" fmla="*/ 321734 w 2836576"/>
                <a:gd name="connsiteY13" fmla="*/ 2326361 h 2838293"/>
                <a:gd name="connsiteX14" fmla="*/ 254733 w 2836576"/>
                <a:gd name="connsiteY14" fmla="*/ 2231771 h 2838293"/>
                <a:gd name="connsiteX15" fmla="*/ 187732 w 2836576"/>
                <a:gd name="connsiteY15" fmla="*/ 2131664 h 2838293"/>
                <a:gd name="connsiteX16" fmla="*/ 305969 w 2836576"/>
                <a:gd name="connsiteY16" fmla="*/ 2007909 h 2838293"/>
                <a:gd name="connsiteX17" fmla="*/ 424206 w 2836576"/>
                <a:gd name="connsiteY17" fmla="*/ 1889672 h 2838293"/>
                <a:gd name="connsiteX18" fmla="*/ 398194 w 2836576"/>
                <a:gd name="connsiteY18" fmla="*/ 1826612 h 2838293"/>
                <a:gd name="connsiteX19" fmla="*/ 361934 w 2836576"/>
                <a:gd name="connsiteY19" fmla="*/ 1726505 h 2838293"/>
                <a:gd name="connsiteX20" fmla="*/ 179849 w 2836576"/>
                <a:gd name="connsiteY20" fmla="*/ 1672904 h 2838293"/>
                <a:gd name="connsiteX21" fmla="*/ 41118 w 2836576"/>
                <a:gd name="connsiteY21" fmla="*/ 1660292 h 2838293"/>
                <a:gd name="connsiteX22" fmla="*/ 8800 w 2836576"/>
                <a:gd name="connsiteY22" fmla="*/ 1656351 h 2838293"/>
                <a:gd name="connsiteX23" fmla="*/ -1447 w 2836576"/>
                <a:gd name="connsiteY23" fmla="*/ 1542843 h 2838293"/>
                <a:gd name="connsiteX24" fmla="*/ -6965 w 2836576"/>
                <a:gd name="connsiteY24" fmla="*/ 1423818 h 2838293"/>
                <a:gd name="connsiteX25" fmla="*/ 150684 w 2836576"/>
                <a:gd name="connsiteY25" fmla="*/ 1377311 h 2838293"/>
                <a:gd name="connsiteX26" fmla="*/ 313063 w 2836576"/>
                <a:gd name="connsiteY26" fmla="*/ 1330805 h 2838293"/>
                <a:gd name="connsiteX27" fmla="*/ 321734 w 2836576"/>
                <a:gd name="connsiteY27" fmla="*/ 1296122 h 2838293"/>
                <a:gd name="connsiteX28" fmla="*/ 336710 w 2836576"/>
                <a:gd name="connsiteY28" fmla="*/ 1196015 h 2838293"/>
                <a:gd name="connsiteX29" fmla="*/ 348534 w 2836576"/>
                <a:gd name="connsiteY29" fmla="*/ 1119555 h 2838293"/>
                <a:gd name="connsiteX30" fmla="*/ 211379 w 2836576"/>
                <a:gd name="connsiteY30" fmla="*/ 1021812 h 2838293"/>
                <a:gd name="connsiteX31" fmla="*/ 77377 w 2836576"/>
                <a:gd name="connsiteY31" fmla="*/ 922493 h 2838293"/>
                <a:gd name="connsiteX32" fmla="*/ 170390 w 2836576"/>
                <a:gd name="connsiteY32" fmla="*/ 717549 h 2838293"/>
                <a:gd name="connsiteX33" fmla="*/ 484113 w 2836576"/>
                <a:gd name="connsiteY33" fmla="*/ 793220 h 2838293"/>
                <a:gd name="connsiteX34" fmla="*/ 544808 w 2836576"/>
                <a:gd name="connsiteY34" fmla="*/ 741196 h 2838293"/>
                <a:gd name="connsiteX35" fmla="*/ 612597 w 2836576"/>
                <a:gd name="connsiteY35" fmla="*/ 660795 h 2838293"/>
                <a:gd name="connsiteX36" fmla="*/ 637032 w 2836576"/>
                <a:gd name="connsiteY36" fmla="*/ 631630 h 2838293"/>
                <a:gd name="connsiteX37" fmla="*/ 566090 w 2836576"/>
                <a:gd name="connsiteY37" fmla="*/ 474769 h 2838293"/>
                <a:gd name="connsiteX38" fmla="*/ 496725 w 2836576"/>
                <a:gd name="connsiteY38" fmla="*/ 321061 h 2838293"/>
                <a:gd name="connsiteX39" fmla="*/ 688269 w 2836576"/>
                <a:gd name="connsiteY39" fmla="*/ 191000 h 2838293"/>
                <a:gd name="connsiteX40" fmla="*/ 813600 w 2836576"/>
                <a:gd name="connsiteY40" fmla="*/ 308449 h 2838293"/>
                <a:gd name="connsiteX41" fmla="*/ 931049 w 2836576"/>
                <a:gd name="connsiteY41" fmla="*/ 425897 h 2838293"/>
                <a:gd name="connsiteX42" fmla="*/ 971249 w 2836576"/>
                <a:gd name="connsiteY42" fmla="*/ 407768 h 2838293"/>
                <a:gd name="connsiteX43" fmla="*/ 1066627 w 2836576"/>
                <a:gd name="connsiteY43" fmla="*/ 372297 h 2838293"/>
                <a:gd name="connsiteX44" fmla="*/ 1128110 w 2836576"/>
                <a:gd name="connsiteY44" fmla="*/ 349437 h 2838293"/>
                <a:gd name="connsiteX45" fmla="*/ 1146240 w 2836576"/>
                <a:gd name="connsiteY45" fmla="*/ 182329 h 2838293"/>
                <a:gd name="connsiteX46" fmla="*/ 1164370 w 2836576"/>
                <a:gd name="connsiteY46" fmla="*/ 16009 h 2838293"/>
                <a:gd name="connsiteX47" fmla="*/ 1282607 w 2836576"/>
                <a:gd name="connsiteY47" fmla="*/ 244 h 2838293"/>
                <a:gd name="connsiteX48" fmla="*/ 1399267 w 2836576"/>
                <a:gd name="connsiteY48" fmla="*/ -544 h 2838293"/>
                <a:gd name="connsiteX49" fmla="*/ 1444986 w 2836576"/>
                <a:gd name="connsiteY49" fmla="*/ 161835 h 2838293"/>
                <a:gd name="connsiteX50" fmla="*/ 1485974 w 2836576"/>
                <a:gd name="connsiteY50" fmla="*/ 313178 h 2838293"/>
                <a:gd name="connsiteX51" fmla="*/ 1512775 w 2836576"/>
                <a:gd name="connsiteY51" fmla="*/ 318696 h 2838293"/>
                <a:gd name="connsiteX52" fmla="*/ 1620765 w 2836576"/>
                <a:gd name="connsiteY52" fmla="*/ 338402 h 2838293"/>
                <a:gd name="connsiteX53" fmla="*/ 1701166 w 2836576"/>
                <a:gd name="connsiteY53" fmla="*/ 353379 h 2838293"/>
                <a:gd name="connsiteX54" fmla="*/ 1798120 w 2836576"/>
                <a:gd name="connsiteY54" fmla="*/ 213859 h 2838293"/>
                <a:gd name="connsiteX55" fmla="*/ 1913992 w 2836576"/>
                <a:gd name="connsiteY55" fmla="*/ 83798 h 2838293"/>
                <a:gd name="connsiteX56" fmla="*/ 2021982 w 2836576"/>
                <a:gd name="connsiteY56" fmla="*/ 133458 h 2838293"/>
                <a:gd name="connsiteX57" fmla="*/ 2110266 w 2836576"/>
                <a:gd name="connsiteY57" fmla="*/ 174447 h 2838293"/>
                <a:gd name="connsiteX58" fmla="*/ 2070854 w 2836576"/>
                <a:gd name="connsiteY58" fmla="*/ 322637 h 2838293"/>
                <a:gd name="connsiteX59" fmla="*/ 2027500 w 2836576"/>
                <a:gd name="connsiteY59" fmla="*/ 487381 h 2838293"/>
                <a:gd name="connsiteX60" fmla="*/ 2065336 w 2836576"/>
                <a:gd name="connsiteY60" fmla="*/ 533887 h 2838293"/>
                <a:gd name="connsiteX61" fmla="*/ 2148102 w 2836576"/>
                <a:gd name="connsiteY61" fmla="*/ 603253 h 2838293"/>
                <a:gd name="connsiteX62" fmla="*/ 2189091 w 2836576"/>
                <a:gd name="connsiteY62" fmla="*/ 641877 h 2838293"/>
                <a:gd name="connsiteX63" fmla="*/ 2343587 w 2836576"/>
                <a:gd name="connsiteY63" fmla="*/ 569358 h 2838293"/>
                <a:gd name="connsiteX64" fmla="*/ 2500448 w 2836576"/>
                <a:gd name="connsiteY64" fmla="*/ 499204 h 2838293"/>
                <a:gd name="connsiteX65" fmla="*/ 2627356 w 2836576"/>
                <a:gd name="connsiteY65" fmla="*/ 682078 h 2838293"/>
                <a:gd name="connsiteX66" fmla="*/ 2513848 w 2836576"/>
                <a:gd name="connsiteY66" fmla="*/ 813715 h 2838293"/>
                <a:gd name="connsiteX67" fmla="*/ 2405070 w 2836576"/>
                <a:gd name="connsiteY67" fmla="*/ 951658 h 2838293"/>
                <a:gd name="connsiteX68" fmla="*/ 2442906 w 2836576"/>
                <a:gd name="connsiteY68" fmla="*/ 1050189 h 2838293"/>
                <a:gd name="connsiteX69" fmla="*/ 2472071 w 2836576"/>
                <a:gd name="connsiteY69" fmla="*/ 1132955 h 2838293"/>
                <a:gd name="connsiteX70" fmla="*/ 2569026 w 2836576"/>
                <a:gd name="connsiteY70" fmla="*/ 1141626 h 2838293"/>
                <a:gd name="connsiteX71" fmla="*/ 2738499 w 2836576"/>
                <a:gd name="connsiteY71" fmla="*/ 1156602 h 2838293"/>
                <a:gd name="connsiteX72" fmla="*/ 2810229 w 2836576"/>
                <a:gd name="connsiteY72" fmla="*/ 1162120 h 2838293"/>
                <a:gd name="connsiteX73" fmla="*/ 2819688 w 2836576"/>
                <a:gd name="connsiteY73" fmla="*/ 1257498 h 2838293"/>
                <a:gd name="connsiteX74" fmla="*/ 2828359 w 2836576"/>
                <a:gd name="connsiteY74" fmla="*/ 1377311 h 2838293"/>
                <a:gd name="connsiteX75" fmla="*/ 2828359 w 2836576"/>
                <a:gd name="connsiteY75" fmla="*/ 1400959 h 2838293"/>
                <a:gd name="connsiteX76" fmla="*/ 2666768 w 2836576"/>
                <a:gd name="connsiteY76" fmla="*/ 1444312 h 2838293"/>
                <a:gd name="connsiteX77" fmla="*/ 2502025 w 2836576"/>
                <a:gd name="connsiteY77" fmla="*/ 1503431 h 2838293"/>
                <a:gd name="connsiteX78" fmla="*/ 2487048 w 2836576"/>
                <a:gd name="connsiteY78" fmla="*/ 1598021 h 2838293"/>
                <a:gd name="connsiteX79" fmla="*/ 2469706 w 2836576"/>
                <a:gd name="connsiteY79" fmla="*/ 1688669 h 2838293"/>
                <a:gd name="connsiteX80" fmla="*/ 2606861 w 2836576"/>
                <a:gd name="connsiteY80" fmla="*/ 1798235 h 2838293"/>
                <a:gd name="connsiteX81" fmla="*/ 2747958 w 2836576"/>
                <a:gd name="connsiteY81" fmla="*/ 1895190 h 2838293"/>
                <a:gd name="connsiteX82" fmla="*/ 2699086 w 2836576"/>
                <a:gd name="connsiteY82" fmla="*/ 2000815 h 2838293"/>
                <a:gd name="connsiteX83" fmla="*/ 2639180 w 2836576"/>
                <a:gd name="connsiteY83" fmla="*/ 2106440 h 2838293"/>
                <a:gd name="connsiteX84" fmla="*/ 2479954 w 2836576"/>
                <a:gd name="connsiteY84" fmla="*/ 2067027 h 2838293"/>
                <a:gd name="connsiteX85" fmla="*/ 2308116 w 2836576"/>
                <a:gd name="connsiteY85" fmla="*/ 2033921 h 2838293"/>
                <a:gd name="connsiteX86" fmla="*/ 2245056 w 2836576"/>
                <a:gd name="connsiteY86" fmla="*/ 2117475 h 2838293"/>
                <a:gd name="connsiteX87" fmla="*/ 2181208 w 2836576"/>
                <a:gd name="connsiteY87" fmla="*/ 2193935 h 2838293"/>
                <a:gd name="connsiteX88" fmla="*/ 2248997 w 2836576"/>
                <a:gd name="connsiteY88" fmla="*/ 2337396 h 2838293"/>
                <a:gd name="connsiteX89" fmla="*/ 2321516 w 2836576"/>
                <a:gd name="connsiteY89" fmla="*/ 2489528 h 2838293"/>
                <a:gd name="connsiteX90" fmla="*/ 2227715 w 2836576"/>
                <a:gd name="connsiteY90" fmla="*/ 2566776 h 2838293"/>
                <a:gd name="connsiteX91" fmla="*/ 2131549 w 2836576"/>
                <a:gd name="connsiteY91" fmla="*/ 2634565 h 2838293"/>
                <a:gd name="connsiteX92" fmla="*/ 2011735 w 2836576"/>
                <a:gd name="connsiteY92" fmla="*/ 2515540 h 2838293"/>
                <a:gd name="connsiteX93" fmla="*/ 1891921 w 2836576"/>
                <a:gd name="connsiteY93" fmla="*/ 2395727 h 2838293"/>
                <a:gd name="connsiteX94" fmla="*/ 1821768 w 2836576"/>
                <a:gd name="connsiteY94" fmla="*/ 2424103 h 2838293"/>
                <a:gd name="connsiteX95" fmla="*/ 1720084 w 2836576"/>
                <a:gd name="connsiteY95" fmla="*/ 2460363 h 2838293"/>
                <a:gd name="connsiteX96" fmla="*/ 1668848 w 2836576"/>
                <a:gd name="connsiteY96" fmla="*/ 2683437 h 2838293"/>
                <a:gd name="connsiteX97" fmla="*/ 1659389 w 2836576"/>
                <a:gd name="connsiteY97" fmla="*/ 2807191 h 2838293"/>
                <a:gd name="connsiteX98" fmla="*/ 1627071 w 2836576"/>
                <a:gd name="connsiteY98" fmla="*/ 2811921 h 2838293"/>
                <a:gd name="connsiteX99" fmla="*/ 1426068 w 2836576"/>
                <a:gd name="connsiteY99" fmla="*/ 2831627 h 2838293"/>
                <a:gd name="connsiteX100" fmla="*/ 1386655 w 2836576"/>
                <a:gd name="connsiteY100" fmla="*/ 2703931 h 283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836576" h="2838293">
                  <a:moveTo>
                    <a:pt x="1386655" y="2703931"/>
                  </a:moveTo>
                  <a:cubicBezTo>
                    <a:pt x="1367737" y="2632989"/>
                    <a:pt x="1347243" y="2558894"/>
                    <a:pt x="1340937" y="2539187"/>
                  </a:cubicBezTo>
                  <a:lnTo>
                    <a:pt x="1330690" y="2502928"/>
                  </a:lnTo>
                  <a:lnTo>
                    <a:pt x="1281030" y="2497410"/>
                  </a:lnTo>
                  <a:cubicBezTo>
                    <a:pt x="1254230" y="2494257"/>
                    <a:pt x="1208511" y="2486375"/>
                    <a:pt x="1179346" y="2480069"/>
                  </a:cubicBezTo>
                  <a:cubicBezTo>
                    <a:pt x="1150181" y="2472975"/>
                    <a:pt x="1122593" y="2469822"/>
                    <a:pt x="1118651" y="2472186"/>
                  </a:cubicBezTo>
                  <a:cubicBezTo>
                    <a:pt x="1114710" y="2475339"/>
                    <a:pt x="1071357" y="2534458"/>
                    <a:pt x="1023273" y="2605400"/>
                  </a:cubicBezTo>
                  <a:cubicBezTo>
                    <a:pt x="974402" y="2675554"/>
                    <a:pt x="931837" y="2736249"/>
                    <a:pt x="928684" y="2739402"/>
                  </a:cubicBezTo>
                  <a:cubicBezTo>
                    <a:pt x="924743" y="2744132"/>
                    <a:pt x="721375" y="2658213"/>
                    <a:pt x="710339" y="2647177"/>
                  </a:cubicBezTo>
                  <a:cubicBezTo>
                    <a:pt x="708763" y="2646389"/>
                    <a:pt x="727681" y="2571506"/>
                    <a:pt x="752117" y="2481645"/>
                  </a:cubicBezTo>
                  <a:cubicBezTo>
                    <a:pt x="775764" y="2390997"/>
                    <a:pt x="794682" y="2316902"/>
                    <a:pt x="793105" y="2316114"/>
                  </a:cubicBezTo>
                  <a:cubicBezTo>
                    <a:pt x="772611" y="2301137"/>
                    <a:pt x="687480" y="2233348"/>
                    <a:pt x="661468" y="2210488"/>
                  </a:cubicBezTo>
                  <a:lnTo>
                    <a:pt x="625997" y="2179747"/>
                  </a:lnTo>
                  <a:lnTo>
                    <a:pt x="321734" y="2326361"/>
                  </a:lnTo>
                  <a:lnTo>
                    <a:pt x="254733" y="2231771"/>
                  </a:lnTo>
                  <a:cubicBezTo>
                    <a:pt x="217685" y="2179747"/>
                    <a:pt x="187732" y="2134817"/>
                    <a:pt x="187732" y="2131664"/>
                  </a:cubicBezTo>
                  <a:cubicBezTo>
                    <a:pt x="187732" y="2128511"/>
                    <a:pt x="241333" y="2073333"/>
                    <a:pt x="305969" y="2007909"/>
                  </a:cubicBezTo>
                  <a:lnTo>
                    <a:pt x="424206" y="1889672"/>
                  </a:lnTo>
                  <a:lnTo>
                    <a:pt x="398194" y="1826612"/>
                  </a:lnTo>
                  <a:cubicBezTo>
                    <a:pt x="383217" y="1791929"/>
                    <a:pt x="367452" y="1746999"/>
                    <a:pt x="361934" y="1726505"/>
                  </a:cubicBezTo>
                  <a:cubicBezTo>
                    <a:pt x="350111" y="1683151"/>
                    <a:pt x="360358" y="1686304"/>
                    <a:pt x="179849" y="1672904"/>
                  </a:cubicBezTo>
                  <a:cubicBezTo>
                    <a:pt x="121519" y="1668175"/>
                    <a:pt x="58459" y="1662657"/>
                    <a:pt x="41118" y="1660292"/>
                  </a:cubicBezTo>
                  <a:lnTo>
                    <a:pt x="8800" y="1656351"/>
                  </a:lnTo>
                  <a:lnTo>
                    <a:pt x="-1447" y="1542843"/>
                  </a:lnTo>
                  <a:cubicBezTo>
                    <a:pt x="-6965" y="1479784"/>
                    <a:pt x="-10118" y="1426183"/>
                    <a:pt x="-6965" y="1423818"/>
                  </a:cubicBezTo>
                  <a:cubicBezTo>
                    <a:pt x="-4600" y="1421453"/>
                    <a:pt x="66342" y="1400171"/>
                    <a:pt x="150684" y="1377311"/>
                  </a:cubicBezTo>
                  <a:cubicBezTo>
                    <a:pt x="235027" y="1354452"/>
                    <a:pt x="308334" y="1333958"/>
                    <a:pt x="313063" y="1330805"/>
                  </a:cubicBezTo>
                  <a:cubicBezTo>
                    <a:pt x="317792" y="1327652"/>
                    <a:pt x="321734" y="1311887"/>
                    <a:pt x="321734" y="1296122"/>
                  </a:cubicBezTo>
                  <a:cubicBezTo>
                    <a:pt x="321734" y="1280357"/>
                    <a:pt x="328828" y="1235427"/>
                    <a:pt x="336710" y="1196015"/>
                  </a:cubicBezTo>
                  <a:cubicBezTo>
                    <a:pt x="344593" y="1157391"/>
                    <a:pt x="350111" y="1122708"/>
                    <a:pt x="348534" y="1119555"/>
                  </a:cubicBezTo>
                  <a:cubicBezTo>
                    <a:pt x="346169" y="1116402"/>
                    <a:pt x="284686" y="1072260"/>
                    <a:pt x="211379" y="1021812"/>
                  </a:cubicBezTo>
                  <a:cubicBezTo>
                    <a:pt x="137284" y="971364"/>
                    <a:pt x="77377" y="926434"/>
                    <a:pt x="77377" y="922493"/>
                  </a:cubicBezTo>
                  <a:cubicBezTo>
                    <a:pt x="77377" y="913822"/>
                    <a:pt x="163296" y="725431"/>
                    <a:pt x="170390" y="717549"/>
                  </a:cubicBezTo>
                  <a:cubicBezTo>
                    <a:pt x="175120" y="712819"/>
                    <a:pt x="411594" y="769573"/>
                    <a:pt x="484113" y="793220"/>
                  </a:cubicBezTo>
                  <a:cubicBezTo>
                    <a:pt x="497513" y="797162"/>
                    <a:pt x="507760" y="788491"/>
                    <a:pt x="544808" y="741196"/>
                  </a:cubicBezTo>
                  <a:cubicBezTo>
                    <a:pt x="568455" y="709666"/>
                    <a:pt x="599197" y="673407"/>
                    <a:pt x="612597" y="660795"/>
                  </a:cubicBezTo>
                  <a:cubicBezTo>
                    <a:pt x="625997" y="647395"/>
                    <a:pt x="637032" y="634783"/>
                    <a:pt x="637032" y="631630"/>
                  </a:cubicBezTo>
                  <a:cubicBezTo>
                    <a:pt x="637032" y="628477"/>
                    <a:pt x="604714" y="557535"/>
                    <a:pt x="566090" y="474769"/>
                  </a:cubicBezTo>
                  <a:cubicBezTo>
                    <a:pt x="526678" y="391215"/>
                    <a:pt x="495148" y="321849"/>
                    <a:pt x="496725" y="321061"/>
                  </a:cubicBezTo>
                  <a:cubicBezTo>
                    <a:pt x="516431" y="303719"/>
                    <a:pt x="681963" y="191000"/>
                    <a:pt x="688269" y="191000"/>
                  </a:cubicBezTo>
                  <a:cubicBezTo>
                    <a:pt x="692998" y="191000"/>
                    <a:pt x="748964" y="243812"/>
                    <a:pt x="813600" y="308449"/>
                  </a:cubicBezTo>
                  <a:lnTo>
                    <a:pt x="931049" y="425897"/>
                  </a:lnTo>
                  <a:lnTo>
                    <a:pt x="971249" y="407768"/>
                  </a:lnTo>
                  <a:cubicBezTo>
                    <a:pt x="993320" y="398309"/>
                    <a:pt x="1036674" y="382544"/>
                    <a:pt x="1066627" y="372297"/>
                  </a:cubicBezTo>
                  <a:cubicBezTo>
                    <a:pt x="1097369" y="362838"/>
                    <a:pt x="1124169" y="351802"/>
                    <a:pt x="1128110" y="349437"/>
                  </a:cubicBezTo>
                  <a:cubicBezTo>
                    <a:pt x="1131263" y="346284"/>
                    <a:pt x="1139146" y="271401"/>
                    <a:pt x="1146240" y="182329"/>
                  </a:cubicBezTo>
                  <a:cubicBezTo>
                    <a:pt x="1153334" y="94045"/>
                    <a:pt x="1161217" y="19162"/>
                    <a:pt x="1164370" y="16009"/>
                  </a:cubicBezTo>
                  <a:cubicBezTo>
                    <a:pt x="1166734" y="12856"/>
                    <a:pt x="1220335" y="5762"/>
                    <a:pt x="1282607" y="244"/>
                  </a:cubicBezTo>
                  <a:cubicBezTo>
                    <a:pt x="1374832" y="-8427"/>
                    <a:pt x="1396114" y="-9215"/>
                    <a:pt x="1399267" y="-544"/>
                  </a:cubicBezTo>
                  <a:cubicBezTo>
                    <a:pt x="1401632" y="4974"/>
                    <a:pt x="1422126" y="78280"/>
                    <a:pt x="1444986" y="161835"/>
                  </a:cubicBezTo>
                  <a:lnTo>
                    <a:pt x="1485974" y="313178"/>
                  </a:lnTo>
                  <a:lnTo>
                    <a:pt x="1512775" y="318696"/>
                  </a:lnTo>
                  <a:cubicBezTo>
                    <a:pt x="1527751" y="321849"/>
                    <a:pt x="1575834" y="330520"/>
                    <a:pt x="1620765" y="338402"/>
                  </a:cubicBezTo>
                  <a:lnTo>
                    <a:pt x="1701166" y="353379"/>
                  </a:lnTo>
                  <a:lnTo>
                    <a:pt x="1798120" y="213859"/>
                  </a:lnTo>
                  <a:cubicBezTo>
                    <a:pt x="1891133" y="79857"/>
                    <a:pt x="1895074" y="75127"/>
                    <a:pt x="1913992" y="83798"/>
                  </a:cubicBezTo>
                  <a:cubicBezTo>
                    <a:pt x="1925028" y="88528"/>
                    <a:pt x="1973111" y="110599"/>
                    <a:pt x="2021982" y="133458"/>
                  </a:cubicBezTo>
                  <a:lnTo>
                    <a:pt x="2110266" y="174447"/>
                  </a:lnTo>
                  <a:lnTo>
                    <a:pt x="2070854" y="322637"/>
                  </a:lnTo>
                  <a:cubicBezTo>
                    <a:pt x="2049571" y="403826"/>
                    <a:pt x="2029865" y="477922"/>
                    <a:pt x="2027500" y="487381"/>
                  </a:cubicBezTo>
                  <a:cubicBezTo>
                    <a:pt x="2024347" y="500781"/>
                    <a:pt x="2031441" y="510240"/>
                    <a:pt x="2065336" y="533887"/>
                  </a:cubicBezTo>
                  <a:cubicBezTo>
                    <a:pt x="2088195" y="550440"/>
                    <a:pt x="2125243" y="581970"/>
                    <a:pt x="2148102" y="603253"/>
                  </a:cubicBezTo>
                  <a:lnTo>
                    <a:pt x="2189091" y="641877"/>
                  </a:lnTo>
                  <a:lnTo>
                    <a:pt x="2343587" y="569358"/>
                  </a:lnTo>
                  <a:cubicBezTo>
                    <a:pt x="2427929" y="529158"/>
                    <a:pt x="2498872" y="497628"/>
                    <a:pt x="2500448" y="499204"/>
                  </a:cubicBezTo>
                  <a:cubicBezTo>
                    <a:pt x="2511484" y="511816"/>
                    <a:pt x="2624991" y="674983"/>
                    <a:pt x="2627356" y="682078"/>
                  </a:cubicBezTo>
                  <a:cubicBezTo>
                    <a:pt x="2628932" y="687595"/>
                    <a:pt x="2577696" y="746714"/>
                    <a:pt x="2513848" y="813715"/>
                  </a:cubicBezTo>
                  <a:cubicBezTo>
                    <a:pt x="2409800" y="921705"/>
                    <a:pt x="2397188" y="937470"/>
                    <a:pt x="2405070" y="951658"/>
                  </a:cubicBezTo>
                  <a:cubicBezTo>
                    <a:pt x="2409800" y="960329"/>
                    <a:pt x="2426353" y="1004471"/>
                    <a:pt x="2442906" y="1050189"/>
                  </a:cubicBezTo>
                  <a:lnTo>
                    <a:pt x="2472071" y="1132955"/>
                  </a:lnTo>
                  <a:lnTo>
                    <a:pt x="2569026" y="1141626"/>
                  </a:lnTo>
                  <a:cubicBezTo>
                    <a:pt x="2622626" y="1147143"/>
                    <a:pt x="2699086" y="1153449"/>
                    <a:pt x="2738499" y="1156602"/>
                  </a:cubicBezTo>
                  <a:lnTo>
                    <a:pt x="2810229" y="1162120"/>
                  </a:lnTo>
                  <a:lnTo>
                    <a:pt x="2819688" y="1257498"/>
                  </a:lnTo>
                  <a:cubicBezTo>
                    <a:pt x="2824418" y="1310310"/>
                    <a:pt x="2828359" y="1364699"/>
                    <a:pt x="2828359" y="1377311"/>
                  </a:cubicBezTo>
                  <a:lnTo>
                    <a:pt x="2828359" y="1400959"/>
                  </a:lnTo>
                  <a:lnTo>
                    <a:pt x="2666768" y="1444312"/>
                  </a:lnTo>
                  <a:cubicBezTo>
                    <a:pt x="2527248" y="1481360"/>
                    <a:pt x="2504389" y="1489243"/>
                    <a:pt x="2502025" y="1503431"/>
                  </a:cubicBezTo>
                  <a:cubicBezTo>
                    <a:pt x="2500448" y="1512102"/>
                    <a:pt x="2493354" y="1554667"/>
                    <a:pt x="2487048" y="1598021"/>
                  </a:cubicBezTo>
                  <a:cubicBezTo>
                    <a:pt x="2479954" y="1641374"/>
                    <a:pt x="2472859" y="1682363"/>
                    <a:pt x="2469706" y="1688669"/>
                  </a:cubicBezTo>
                  <a:cubicBezTo>
                    <a:pt x="2466553" y="1697340"/>
                    <a:pt x="2504389" y="1727293"/>
                    <a:pt x="2606861" y="1798235"/>
                  </a:cubicBezTo>
                  <a:lnTo>
                    <a:pt x="2747958" y="1895190"/>
                  </a:lnTo>
                  <a:lnTo>
                    <a:pt x="2699086" y="2000815"/>
                  </a:lnTo>
                  <a:cubicBezTo>
                    <a:pt x="2669133" y="2066239"/>
                    <a:pt x="2646274" y="2105652"/>
                    <a:pt x="2639180" y="2106440"/>
                  </a:cubicBezTo>
                  <a:cubicBezTo>
                    <a:pt x="2632874" y="2106440"/>
                    <a:pt x="2561143" y="2088310"/>
                    <a:pt x="2479954" y="2067027"/>
                  </a:cubicBezTo>
                  <a:cubicBezTo>
                    <a:pt x="2329399" y="2026827"/>
                    <a:pt x="2308116" y="2022886"/>
                    <a:pt x="2308116" y="2033921"/>
                  </a:cubicBezTo>
                  <a:cubicBezTo>
                    <a:pt x="2308116" y="2037862"/>
                    <a:pt x="2279739" y="2074910"/>
                    <a:pt x="2245056" y="2117475"/>
                  </a:cubicBezTo>
                  <a:lnTo>
                    <a:pt x="2181208" y="2193935"/>
                  </a:lnTo>
                  <a:lnTo>
                    <a:pt x="2248997" y="2337396"/>
                  </a:lnTo>
                  <a:cubicBezTo>
                    <a:pt x="2286833" y="2416221"/>
                    <a:pt x="2319151" y="2484798"/>
                    <a:pt x="2321516" y="2489528"/>
                  </a:cubicBezTo>
                  <a:cubicBezTo>
                    <a:pt x="2323093" y="2495046"/>
                    <a:pt x="2281315" y="2529728"/>
                    <a:pt x="2227715" y="2566776"/>
                  </a:cubicBezTo>
                  <a:lnTo>
                    <a:pt x="2131549" y="2634565"/>
                  </a:lnTo>
                  <a:lnTo>
                    <a:pt x="2011735" y="2515540"/>
                  </a:lnTo>
                  <a:lnTo>
                    <a:pt x="1891921" y="2395727"/>
                  </a:lnTo>
                  <a:lnTo>
                    <a:pt x="1821768" y="2424103"/>
                  </a:lnTo>
                  <a:cubicBezTo>
                    <a:pt x="1783932" y="2439080"/>
                    <a:pt x="1737425" y="2455633"/>
                    <a:pt x="1720084" y="2460363"/>
                  </a:cubicBezTo>
                  <a:cubicBezTo>
                    <a:pt x="1682248" y="2470610"/>
                    <a:pt x="1686189" y="2454845"/>
                    <a:pt x="1668848" y="2683437"/>
                  </a:cubicBezTo>
                  <a:lnTo>
                    <a:pt x="1659389" y="2807191"/>
                  </a:lnTo>
                  <a:lnTo>
                    <a:pt x="1627071" y="2811921"/>
                  </a:lnTo>
                  <a:cubicBezTo>
                    <a:pt x="1595541" y="2815862"/>
                    <a:pt x="1437103" y="2831627"/>
                    <a:pt x="1426068" y="2831627"/>
                  </a:cubicBezTo>
                  <a:cubicBezTo>
                    <a:pt x="1423703" y="2831627"/>
                    <a:pt x="1405573" y="2774085"/>
                    <a:pt x="1386655" y="2703931"/>
                  </a:cubicBezTo>
                  <a:close/>
                </a:path>
              </a:pathLst>
            </a:custGeom>
            <a:solidFill>
              <a:srgbClr val="E7E6E6">
                <a:alpha val="45000"/>
              </a:srgbClr>
            </a:solidFill>
            <a:ln w="51608" cap="flat">
              <a:solidFill>
                <a:srgbClr val="FFFFFF"/>
              </a:solidFill>
              <a:prstDash val="solid"/>
              <a:round/>
            </a:ln>
          </p:spPr>
          <p:txBody>
            <a:bodyPr rtlCol="0" anchor="ctr"/>
            <a:lstStyle/>
            <a:p>
              <a:endParaRPr lang="it-IT"/>
            </a:p>
          </p:txBody>
        </p:sp>
        <p:sp>
          <p:nvSpPr>
            <p:cNvPr id="8" name="CasellaDiTesto 7">
              <a:extLst>
                <a:ext uri="{FF2B5EF4-FFF2-40B4-BE49-F238E27FC236}">
                  <a16:creationId xmlns:a16="http://schemas.microsoft.com/office/drawing/2014/main" id="{DA02F3A7-326D-23DA-E2F8-E3700CAC68CA}"/>
                </a:ext>
              </a:extLst>
            </p:cNvPr>
            <p:cNvSpPr txBox="1"/>
            <p:nvPr/>
          </p:nvSpPr>
          <p:spPr>
            <a:xfrm>
              <a:off x="7580461" y="938342"/>
              <a:ext cx="2012089" cy="1631216"/>
            </a:xfrm>
            <a:prstGeom prst="rect">
              <a:avLst/>
            </a:prstGeom>
            <a:noFill/>
          </p:spPr>
          <p:txBody>
            <a:bodyPr wrap="none" rtlCol="0">
              <a:spAutoFit/>
            </a:bodyPr>
            <a:lstStyle/>
            <a:p>
              <a:r>
                <a:rPr lang="it-IT" sz="10000" b="1">
                  <a:solidFill>
                    <a:schemeClr val="bg1"/>
                  </a:solidFill>
                </a:rPr>
                <a:t>&lt;/&gt;</a:t>
              </a:r>
            </a:p>
          </p:txBody>
        </p:sp>
      </p:grpSp>
      <p:pic>
        <p:nvPicPr>
          <p:cNvPr id="10" name="Elemento grafico 9">
            <a:extLst>
              <a:ext uri="{FF2B5EF4-FFF2-40B4-BE49-F238E27FC236}">
                <a16:creationId xmlns:a16="http://schemas.microsoft.com/office/drawing/2014/main" id="{D677B56E-5EB2-6A57-781D-0BE617F3190A}"/>
              </a:ext>
            </a:extLst>
          </p:cNvPr>
          <p:cNvPicPr>
            <a:picLocks noGrp="1" noRo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8586507" y="5941920"/>
            <a:ext cx="1581150" cy="876300"/>
          </a:xfrm>
          <a:prstGeom prst="rect">
            <a:avLst/>
          </a:prstGeom>
        </p:spPr>
      </p:pic>
      <p:pic>
        <p:nvPicPr>
          <p:cNvPr id="11" name="Immagine 10" descr="Immagine che contiene Carattere, testo, Elementi grafici, schermata&#10;&#10;Descrizione generata automaticamente">
            <a:extLst>
              <a:ext uri="{FF2B5EF4-FFF2-40B4-BE49-F238E27FC236}">
                <a16:creationId xmlns:a16="http://schemas.microsoft.com/office/drawing/2014/main" id="{2BF659AC-2FF0-51DB-A7F0-5793802E2402}"/>
              </a:ext>
            </a:extLst>
          </p:cNvPr>
          <p:cNvPicPr>
            <a:picLocks noGrp="1" noRo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10322503" y="6077558"/>
            <a:ext cx="1614287" cy="605023"/>
          </a:xfrm>
          <a:prstGeom prst="rect">
            <a:avLst/>
          </a:prstGeom>
        </p:spPr>
      </p:pic>
      <p:sp>
        <p:nvSpPr>
          <p:cNvPr id="2" name="Titel 1">
            <a:extLst>
              <a:ext uri="{FF2B5EF4-FFF2-40B4-BE49-F238E27FC236}">
                <a16:creationId xmlns:a16="http://schemas.microsoft.com/office/drawing/2014/main" id="{B1C555B4-31DB-73AD-CC75-BD59308EF626}"/>
              </a:ext>
            </a:extLst>
          </p:cNvPr>
          <p:cNvSpPr>
            <a:spLocks noGrp="1"/>
          </p:cNvSpPr>
          <p:nvPr>
            <p:ph type="title"/>
          </p:nvPr>
        </p:nvSpPr>
        <p:spPr>
          <a:xfrm>
            <a:off x="4075366" y="727753"/>
            <a:ext cx="4041267" cy="564776"/>
          </a:xfrm>
        </p:spPr>
        <p:txBody>
          <a:bodyPr>
            <a:normAutofit fontScale="90000"/>
          </a:bodyPr>
          <a:lstStyle/>
          <a:p>
            <a:r>
              <a:rPr lang="en-US" b="1" dirty="0"/>
              <a:t>Work in progress</a:t>
            </a:r>
            <a:endParaRPr lang="da-DK" b="1" dirty="0"/>
          </a:p>
        </p:txBody>
      </p:sp>
      <p:sp>
        <p:nvSpPr>
          <p:cNvPr id="3" name="Elemento grafico 5">
            <a:extLst>
              <a:ext uri="{FF2B5EF4-FFF2-40B4-BE49-F238E27FC236}">
                <a16:creationId xmlns:a16="http://schemas.microsoft.com/office/drawing/2014/main" id="{612CCB7D-2926-88AA-1F62-3FFEDB32A6DA}"/>
              </a:ext>
            </a:extLst>
          </p:cNvPr>
          <p:cNvSpPr/>
          <p:nvPr/>
        </p:nvSpPr>
        <p:spPr>
          <a:xfrm>
            <a:off x="6913857" y="1883495"/>
            <a:ext cx="424929" cy="411650"/>
          </a:xfrm>
          <a:custGeom>
            <a:avLst/>
            <a:gdLst>
              <a:gd name="connsiteX0" fmla="*/ 560294 w 1120588"/>
              <a:gd name="connsiteY0" fmla="*/ 0 h 1085569"/>
              <a:gd name="connsiteX1" fmla="*/ 0 w 1120588"/>
              <a:gd name="connsiteY1" fmla="*/ 560294 h 1085569"/>
              <a:gd name="connsiteX2" fmla="*/ 385202 w 1120588"/>
              <a:gd name="connsiteY2" fmla="*/ 1085570 h 1085569"/>
              <a:gd name="connsiteX3" fmla="*/ 420221 w 1120588"/>
              <a:gd name="connsiteY3" fmla="*/ 1050551 h 1085569"/>
              <a:gd name="connsiteX4" fmla="*/ 420221 w 1120588"/>
              <a:gd name="connsiteY4" fmla="*/ 963005 h 1085569"/>
              <a:gd name="connsiteX5" fmla="*/ 227619 w 1120588"/>
              <a:gd name="connsiteY5" fmla="*/ 875459 h 1085569"/>
              <a:gd name="connsiteX6" fmla="*/ 192601 w 1120588"/>
              <a:gd name="connsiteY6" fmla="*/ 822932 h 1085569"/>
              <a:gd name="connsiteX7" fmla="*/ 175092 w 1120588"/>
              <a:gd name="connsiteY7" fmla="*/ 770404 h 1085569"/>
              <a:gd name="connsiteX8" fmla="*/ 262638 w 1120588"/>
              <a:gd name="connsiteY8" fmla="*/ 840441 h 1085569"/>
              <a:gd name="connsiteX9" fmla="*/ 420221 w 1120588"/>
              <a:gd name="connsiteY9" fmla="*/ 875459 h 1085569"/>
              <a:gd name="connsiteX10" fmla="*/ 455239 w 1120588"/>
              <a:gd name="connsiteY10" fmla="*/ 805423 h 1085569"/>
              <a:gd name="connsiteX11" fmla="*/ 210110 w 1120588"/>
              <a:gd name="connsiteY11" fmla="*/ 542785 h 1085569"/>
              <a:gd name="connsiteX12" fmla="*/ 262638 w 1120588"/>
              <a:gd name="connsiteY12" fmla="*/ 385202 h 1085569"/>
              <a:gd name="connsiteX13" fmla="*/ 262638 w 1120588"/>
              <a:gd name="connsiteY13" fmla="*/ 227619 h 1085569"/>
              <a:gd name="connsiteX14" fmla="*/ 420221 w 1120588"/>
              <a:gd name="connsiteY14" fmla="*/ 297656 h 1085569"/>
              <a:gd name="connsiteX15" fmla="*/ 700368 w 1120588"/>
              <a:gd name="connsiteY15" fmla="*/ 297656 h 1085569"/>
              <a:gd name="connsiteX16" fmla="*/ 857950 w 1120588"/>
              <a:gd name="connsiteY16" fmla="*/ 227619 h 1085569"/>
              <a:gd name="connsiteX17" fmla="*/ 857950 w 1120588"/>
              <a:gd name="connsiteY17" fmla="*/ 385202 h 1085569"/>
              <a:gd name="connsiteX18" fmla="*/ 910478 w 1120588"/>
              <a:gd name="connsiteY18" fmla="*/ 542785 h 1085569"/>
              <a:gd name="connsiteX19" fmla="*/ 665349 w 1120588"/>
              <a:gd name="connsiteY19" fmla="*/ 805423 h 1085569"/>
              <a:gd name="connsiteX20" fmla="*/ 700368 w 1120588"/>
              <a:gd name="connsiteY20" fmla="*/ 910478 h 1085569"/>
              <a:gd name="connsiteX21" fmla="*/ 700368 w 1120588"/>
              <a:gd name="connsiteY21" fmla="*/ 1050551 h 1085569"/>
              <a:gd name="connsiteX22" fmla="*/ 735386 w 1120588"/>
              <a:gd name="connsiteY22" fmla="*/ 1085570 h 1085569"/>
              <a:gd name="connsiteX23" fmla="*/ 1120588 w 1120588"/>
              <a:gd name="connsiteY23" fmla="*/ 560294 h 1085569"/>
              <a:gd name="connsiteX24" fmla="*/ 560294 w 1120588"/>
              <a:gd name="connsiteY24" fmla="*/ 0 h 108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0588" h="1085569">
                <a:moveTo>
                  <a:pt x="560294" y="0"/>
                </a:moveTo>
                <a:cubicBezTo>
                  <a:pt x="245129" y="0"/>
                  <a:pt x="0" y="245129"/>
                  <a:pt x="0" y="560294"/>
                </a:cubicBezTo>
                <a:cubicBezTo>
                  <a:pt x="0" y="927987"/>
                  <a:pt x="332675" y="1085570"/>
                  <a:pt x="385202" y="1085570"/>
                </a:cubicBezTo>
                <a:cubicBezTo>
                  <a:pt x="420221" y="1085570"/>
                  <a:pt x="420221" y="1068061"/>
                  <a:pt x="420221" y="1050551"/>
                </a:cubicBezTo>
                <a:lnTo>
                  <a:pt x="420221" y="963005"/>
                </a:lnTo>
                <a:cubicBezTo>
                  <a:pt x="297656" y="998024"/>
                  <a:pt x="245129" y="927987"/>
                  <a:pt x="227619" y="875459"/>
                </a:cubicBezTo>
                <a:cubicBezTo>
                  <a:pt x="227619" y="875459"/>
                  <a:pt x="227619" y="857950"/>
                  <a:pt x="192601" y="822932"/>
                </a:cubicBezTo>
                <a:cubicBezTo>
                  <a:pt x="175092" y="805423"/>
                  <a:pt x="105055" y="770404"/>
                  <a:pt x="175092" y="770404"/>
                </a:cubicBezTo>
                <a:cubicBezTo>
                  <a:pt x="227619" y="770404"/>
                  <a:pt x="262638" y="840441"/>
                  <a:pt x="262638" y="840441"/>
                </a:cubicBezTo>
                <a:cubicBezTo>
                  <a:pt x="315165" y="910478"/>
                  <a:pt x="385202" y="892969"/>
                  <a:pt x="420221" y="875459"/>
                </a:cubicBezTo>
                <a:cubicBezTo>
                  <a:pt x="420221" y="840441"/>
                  <a:pt x="455239" y="805423"/>
                  <a:pt x="455239" y="805423"/>
                </a:cubicBezTo>
                <a:cubicBezTo>
                  <a:pt x="315165" y="787913"/>
                  <a:pt x="210110" y="735386"/>
                  <a:pt x="210110" y="542785"/>
                </a:cubicBezTo>
                <a:cubicBezTo>
                  <a:pt x="210110" y="472748"/>
                  <a:pt x="227619" y="420221"/>
                  <a:pt x="262638" y="385202"/>
                </a:cubicBezTo>
                <a:cubicBezTo>
                  <a:pt x="262638" y="385202"/>
                  <a:pt x="227619" y="315165"/>
                  <a:pt x="262638" y="227619"/>
                </a:cubicBezTo>
                <a:cubicBezTo>
                  <a:pt x="262638" y="227619"/>
                  <a:pt x="350184" y="227619"/>
                  <a:pt x="420221" y="297656"/>
                </a:cubicBezTo>
                <a:cubicBezTo>
                  <a:pt x="472748" y="262638"/>
                  <a:pt x="647840" y="262638"/>
                  <a:pt x="700368" y="297656"/>
                </a:cubicBezTo>
                <a:cubicBezTo>
                  <a:pt x="770404" y="227619"/>
                  <a:pt x="857950" y="227619"/>
                  <a:pt x="857950" y="227619"/>
                </a:cubicBezTo>
                <a:cubicBezTo>
                  <a:pt x="892969" y="350184"/>
                  <a:pt x="857950" y="385202"/>
                  <a:pt x="857950" y="385202"/>
                </a:cubicBezTo>
                <a:cubicBezTo>
                  <a:pt x="892969" y="420221"/>
                  <a:pt x="910478" y="472748"/>
                  <a:pt x="910478" y="542785"/>
                </a:cubicBezTo>
                <a:cubicBezTo>
                  <a:pt x="910478" y="735386"/>
                  <a:pt x="787913" y="787913"/>
                  <a:pt x="665349" y="805423"/>
                </a:cubicBezTo>
                <a:cubicBezTo>
                  <a:pt x="682858" y="822932"/>
                  <a:pt x="700368" y="857950"/>
                  <a:pt x="700368" y="910478"/>
                </a:cubicBezTo>
                <a:lnTo>
                  <a:pt x="700368" y="1050551"/>
                </a:lnTo>
                <a:cubicBezTo>
                  <a:pt x="700368" y="1068061"/>
                  <a:pt x="700368" y="1085570"/>
                  <a:pt x="735386" y="1085570"/>
                </a:cubicBezTo>
                <a:cubicBezTo>
                  <a:pt x="787913" y="1085570"/>
                  <a:pt x="1120588" y="927987"/>
                  <a:pt x="1120588" y="560294"/>
                </a:cubicBezTo>
                <a:cubicBezTo>
                  <a:pt x="1120588" y="245129"/>
                  <a:pt x="875459" y="0"/>
                  <a:pt x="560294" y="0"/>
                </a:cubicBezTo>
                <a:close/>
              </a:path>
            </a:pathLst>
          </a:custGeom>
          <a:solidFill>
            <a:srgbClr val="000000"/>
          </a:solidFill>
          <a:ln w="2177" cap="flat">
            <a:noFill/>
            <a:prstDash val="solid"/>
            <a:miter/>
          </a:ln>
        </p:spPr>
        <p:txBody>
          <a:bodyPr rtlCol="0" anchor="ctr"/>
          <a:lstStyle/>
          <a:p>
            <a:endParaRPr lang="it-IT"/>
          </a:p>
        </p:txBody>
      </p:sp>
      <p:sp>
        <p:nvSpPr>
          <p:cNvPr id="4" name="Pladsholder til tekst 2">
            <a:extLst>
              <a:ext uri="{FF2B5EF4-FFF2-40B4-BE49-F238E27FC236}">
                <a16:creationId xmlns:a16="http://schemas.microsoft.com/office/drawing/2014/main" id="{C8BC8FA2-31F9-02AD-E699-AE0CFE218CA0}"/>
              </a:ext>
            </a:extLst>
          </p:cNvPr>
          <p:cNvSpPr>
            <a:spLocks noGrp="1"/>
          </p:cNvSpPr>
          <p:nvPr>
            <p:ph type="body" idx="1"/>
          </p:nvPr>
        </p:nvSpPr>
        <p:spPr>
          <a:xfrm>
            <a:off x="7407455" y="1901614"/>
            <a:ext cx="4041267" cy="564776"/>
          </a:xfrm>
        </p:spPr>
        <p:txBody>
          <a:bodyPr>
            <a:normAutofit/>
          </a:bodyPr>
          <a:lstStyle/>
          <a:p>
            <a:r>
              <a:rPr lang="en-US" sz="2800" b="1" err="1"/>
              <a:t>create_PostGis.sql</a:t>
            </a:r>
            <a:endParaRPr lang="da-DK" sz="2800"/>
          </a:p>
        </p:txBody>
      </p:sp>
      <p:pic>
        <p:nvPicPr>
          <p:cNvPr id="1026" name="Picture 2" descr="GeoPackage">
            <a:extLst>
              <a:ext uri="{FF2B5EF4-FFF2-40B4-BE49-F238E27FC236}">
                <a16:creationId xmlns:a16="http://schemas.microsoft.com/office/drawing/2014/main" id="{F1067240-3040-50D8-5F80-5045B943ED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185" y="2867992"/>
            <a:ext cx="28575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stgreSQL — Википедия">
            <a:extLst>
              <a:ext uri="{FF2B5EF4-FFF2-40B4-BE49-F238E27FC236}">
                <a16:creationId xmlns:a16="http://schemas.microsoft.com/office/drawing/2014/main" id="{93B43F6F-CDDC-96ED-BF9F-2D6A2A5F03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03585" y="3194890"/>
            <a:ext cx="1874445" cy="1927098"/>
          </a:xfrm>
          <a:prstGeom prst="rect">
            <a:avLst/>
          </a:prstGeom>
          <a:noFill/>
          <a:extLst>
            <a:ext uri="{909E8E84-426E-40DD-AFC4-6F175D3DCCD1}">
              <a14:hiddenFill xmlns:a14="http://schemas.microsoft.com/office/drawing/2010/main">
                <a:solidFill>
                  <a:srgbClr val="FFFFFF"/>
                </a:solidFill>
              </a14:hiddenFill>
            </a:ext>
          </a:extLst>
        </p:spPr>
      </p:pic>
      <p:sp>
        <p:nvSpPr>
          <p:cNvPr id="5" name="Elemento grafico 5">
            <a:extLst>
              <a:ext uri="{FF2B5EF4-FFF2-40B4-BE49-F238E27FC236}">
                <a16:creationId xmlns:a16="http://schemas.microsoft.com/office/drawing/2014/main" id="{31A75E49-487E-123F-E81F-7EDC963B71E7}"/>
              </a:ext>
            </a:extLst>
          </p:cNvPr>
          <p:cNvSpPr/>
          <p:nvPr/>
        </p:nvSpPr>
        <p:spPr>
          <a:xfrm>
            <a:off x="743278" y="1865376"/>
            <a:ext cx="424929" cy="411650"/>
          </a:xfrm>
          <a:custGeom>
            <a:avLst/>
            <a:gdLst>
              <a:gd name="connsiteX0" fmla="*/ 560294 w 1120588"/>
              <a:gd name="connsiteY0" fmla="*/ 0 h 1085569"/>
              <a:gd name="connsiteX1" fmla="*/ 0 w 1120588"/>
              <a:gd name="connsiteY1" fmla="*/ 560294 h 1085569"/>
              <a:gd name="connsiteX2" fmla="*/ 385202 w 1120588"/>
              <a:gd name="connsiteY2" fmla="*/ 1085570 h 1085569"/>
              <a:gd name="connsiteX3" fmla="*/ 420221 w 1120588"/>
              <a:gd name="connsiteY3" fmla="*/ 1050551 h 1085569"/>
              <a:gd name="connsiteX4" fmla="*/ 420221 w 1120588"/>
              <a:gd name="connsiteY4" fmla="*/ 963005 h 1085569"/>
              <a:gd name="connsiteX5" fmla="*/ 227619 w 1120588"/>
              <a:gd name="connsiteY5" fmla="*/ 875459 h 1085569"/>
              <a:gd name="connsiteX6" fmla="*/ 192601 w 1120588"/>
              <a:gd name="connsiteY6" fmla="*/ 822932 h 1085569"/>
              <a:gd name="connsiteX7" fmla="*/ 175092 w 1120588"/>
              <a:gd name="connsiteY7" fmla="*/ 770404 h 1085569"/>
              <a:gd name="connsiteX8" fmla="*/ 262638 w 1120588"/>
              <a:gd name="connsiteY8" fmla="*/ 840441 h 1085569"/>
              <a:gd name="connsiteX9" fmla="*/ 420221 w 1120588"/>
              <a:gd name="connsiteY9" fmla="*/ 875459 h 1085569"/>
              <a:gd name="connsiteX10" fmla="*/ 455239 w 1120588"/>
              <a:gd name="connsiteY10" fmla="*/ 805423 h 1085569"/>
              <a:gd name="connsiteX11" fmla="*/ 210110 w 1120588"/>
              <a:gd name="connsiteY11" fmla="*/ 542785 h 1085569"/>
              <a:gd name="connsiteX12" fmla="*/ 262638 w 1120588"/>
              <a:gd name="connsiteY12" fmla="*/ 385202 h 1085569"/>
              <a:gd name="connsiteX13" fmla="*/ 262638 w 1120588"/>
              <a:gd name="connsiteY13" fmla="*/ 227619 h 1085569"/>
              <a:gd name="connsiteX14" fmla="*/ 420221 w 1120588"/>
              <a:gd name="connsiteY14" fmla="*/ 297656 h 1085569"/>
              <a:gd name="connsiteX15" fmla="*/ 700368 w 1120588"/>
              <a:gd name="connsiteY15" fmla="*/ 297656 h 1085569"/>
              <a:gd name="connsiteX16" fmla="*/ 857950 w 1120588"/>
              <a:gd name="connsiteY16" fmla="*/ 227619 h 1085569"/>
              <a:gd name="connsiteX17" fmla="*/ 857950 w 1120588"/>
              <a:gd name="connsiteY17" fmla="*/ 385202 h 1085569"/>
              <a:gd name="connsiteX18" fmla="*/ 910478 w 1120588"/>
              <a:gd name="connsiteY18" fmla="*/ 542785 h 1085569"/>
              <a:gd name="connsiteX19" fmla="*/ 665349 w 1120588"/>
              <a:gd name="connsiteY19" fmla="*/ 805423 h 1085569"/>
              <a:gd name="connsiteX20" fmla="*/ 700368 w 1120588"/>
              <a:gd name="connsiteY20" fmla="*/ 910478 h 1085569"/>
              <a:gd name="connsiteX21" fmla="*/ 700368 w 1120588"/>
              <a:gd name="connsiteY21" fmla="*/ 1050551 h 1085569"/>
              <a:gd name="connsiteX22" fmla="*/ 735386 w 1120588"/>
              <a:gd name="connsiteY22" fmla="*/ 1085570 h 1085569"/>
              <a:gd name="connsiteX23" fmla="*/ 1120588 w 1120588"/>
              <a:gd name="connsiteY23" fmla="*/ 560294 h 1085569"/>
              <a:gd name="connsiteX24" fmla="*/ 560294 w 1120588"/>
              <a:gd name="connsiteY24" fmla="*/ 0 h 108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0588" h="1085569">
                <a:moveTo>
                  <a:pt x="560294" y="0"/>
                </a:moveTo>
                <a:cubicBezTo>
                  <a:pt x="245129" y="0"/>
                  <a:pt x="0" y="245129"/>
                  <a:pt x="0" y="560294"/>
                </a:cubicBezTo>
                <a:cubicBezTo>
                  <a:pt x="0" y="927987"/>
                  <a:pt x="332675" y="1085570"/>
                  <a:pt x="385202" y="1085570"/>
                </a:cubicBezTo>
                <a:cubicBezTo>
                  <a:pt x="420221" y="1085570"/>
                  <a:pt x="420221" y="1068061"/>
                  <a:pt x="420221" y="1050551"/>
                </a:cubicBezTo>
                <a:lnTo>
                  <a:pt x="420221" y="963005"/>
                </a:lnTo>
                <a:cubicBezTo>
                  <a:pt x="297656" y="998024"/>
                  <a:pt x="245129" y="927987"/>
                  <a:pt x="227619" y="875459"/>
                </a:cubicBezTo>
                <a:cubicBezTo>
                  <a:pt x="227619" y="875459"/>
                  <a:pt x="227619" y="857950"/>
                  <a:pt x="192601" y="822932"/>
                </a:cubicBezTo>
                <a:cubicBezTo>
                  <a:pt x="175092" y="805423"/>
                  <a:pt x="105055" y="770404"/>
                  <a:pt x="175092" y="770404"/>
                </a:cubicBezTo>
                <a:cubicBezTo>
                  <a:pt x="227619" y="770404"/>
                  <a:pt x="262638" y="840441"/>
                  <a:pt x="262638" y="840441"/>
                </a:cubicBezTo>
                <a:cubicBezTo>
                  <a:pt x="315165" y="910478"/>
                  <a:pt x="385202" y="892969"/>
                  <a:pt x="420221" y="875459"/>
                </a:cubicBezTo>
                <a:cubicBezTo>
                  <a:pt x="420221" y="840441"/>
                  <a:pt x="455239" y="805423"/>
                  <a:pt x="455239" y="805423"/>
                </a:cubicBezTo>
                <a:cubicBezTo>
                  <a:pt x="315165" y="787913"/>
                  <a:pt x="210110" y="735386"/>
                  <a:pt x="210110" y="542785"/>
                </a:cubicBezTo>
                <a:cubicBezTo>
                  <a:pt x="210110" y="472748"/>
                  <a:pt x="227619" y="420221"/>
                  <a:pt x="262638" y="385202"/>
                </a:cubicBezTo>
                <a:cubicBezTo>
                  <a:pt x="262638" y="385202"/>
                  <a:pt x="227619" y="315165"/>
                  <a:pt x="262638" y="227619"/>
                </a:cubicBezTo>
                <a:cubicBezTo>
                  <a:pt x="262638" y="227619"/>
                  <a:pt x="350184" y="227619"/>
                  <a:pt x="420221" y="297656"/>
                </a:cubicBezTo>
                <a:cubicBezTo>
                  <a:pt x="472748" y="262638"/>
                  <a:pt x="647840" y="262638"/>
                  <a:pt x="700368" y="297656"/>
                </a:cubicBezTo>
                <a:cubicBezTo>
                  <a:pt x="770404" y="227619"/>
                  <a:pt x="857950" y="227619"/>
                  <a:pt x="857950" y="227619"/>
                </a:cubicBezTo>
                <a:cubicBezTo>
                  <a:pt x="892969" y="350184"/>
                  <a:pt x="857950" y="385202"/>
                  <a:pt x="857950" y="385202"/>
                </a:cubicBezTo>
                <a:cubicBezTo>
                  <a:pt x="892969" y="420221"/>
                  <a:pt x="910478" y="472748"/>
                  <a:pt x="910478" y="542785"/>
                </a:cubicBezTo>
                <a:cubicBezTo>
                  <a:pt x="910478" y="735386"/>
                  <a:pt x="787913" y="787913"/>
                  <a:pt x="665349" y="805423"/>
                </a:cubicBezTo>
                <a:cubicBezTo>
                  <a:pt x="682858" y="822932"/>
                  <a:pt x="700368" y="857950"/>
                  <a:pt x="700368" y="910478"/>
                </a:cubicBezTo>
                <a:lnTo>
                  <a:pt x="700368" y="1050551"/>
                </a:lnTo>
                <a:cubicBezTo>
                  <a:pt x="700368" y="1068061"/>
                  <a:pt x="700368" y="1085570"/>
                  <a:pt x="735386" y="1085570"/>
                </a:cubicBezTo>
                <a:cubicBezTo>
                  <a:pt x="787913" y="1085570"/>
                  <a:pt x="1120588" y="927987"/>
                  <a:pt x="1120588" y="560294"/>
                </a:cubicBezTo>
                <a:cubicBezTo>
                  <a:pt x="1120588" y="245129"/>
                  <a:pt x="875459" y="0"/>
                  <a:pt x="560294" y="0"/>
                </a:cubicBezTo>
                <a:close/>
              </a:path>
            </a:pathLst>
          </a:custGeom>
          <a:solidFill>
            <a:srgbClr val="000000"/>
          </a:solidFill>
          <a:ln w="2177" cap="flat">
            <a:noFill/>
            <a:prstDash val="solid"/>
            <a:miter/>
          </a:ln>
        </p:spPr>
        <p:txBody>
          <a:bodyPr rtlCol="0" anchor="ctr"/>
          <a:lstStyle/>
          <a:p>
            <a:endParaRPr lang="it-IT"/>
          </a:p>
        </p:txBody>
      </p:sp>
      <p:sp>
        <p:nvSpPr>
          <p:cNvPr id="6" name="Pladsholder til tekst 2">
            <a:extLst>
              <a:ext uri="{FF2B5EF4-FFF2-40B4-BE49-F238E27FC236}">
                <a16:creationId xmlns:a16="http://schemas.microsoft.com/office/drawing/2014/main" id="{B56095F9-04EC-AAF3-B5E0-297F585A841D}"/>
              </a:ext>
            </a:extLst>
          </p:cNvPr>
          <p:cNvSpPr txBox="1">
            <a:spLocks/>
          </p:cNvSpPr>
          <p:nvPr/>
        </p:nvSpPr>
        <p:spPr>
          <a:xfrm>
            <a:off x="1236877" y="1883495"/>
            <a:ext cx="2272376" cy="564776"/>
          </a:xfrm>
          <a:prstGeom prst="rect">
            <a:avLst/>
          </a:prstGeom>
        </p:spPr>
        <p:txBody>
          <a:bodyPr vert="horz" lIns="91440" tIns="45720" rIns="91440" bIns="45720" rtlCol="0">
            <a:normAutofit/>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r>
              <a:rPr lang="en-US" sz="2800" b="1" err="1"/>
              <a:t>create.sql</a:t>
            </a:r>
            <a:endParaRPr lang="da-DK" sz="2800"/>
          </a:p>
        </p:txBody>
      </p:sp>
      <p:sp>
        <p:nvSpPr>
          <p:cNvPr id="13" name="Freccia in giù 12">
            <a:extLst>
              <a:ext uri="{FF2B5EF4-FFF2-40B4-BE49-F238E27FC236}">
                <a16:creationId xmlns:a16="http://schemas.microsoft.com/office/drawing/2014/main" id="{6A1A0362-5D1B-DF09-FD52-A3EC5AE4D33E}"/>
              </a:ext>
            </a:extLst>
          </p:cNvPr>
          <p:cNvSpPr/>
          <p:nvPr/>
        </p:nvSpPr>
        <p:spPr>
          <a:xfrm>
            <a:off x="1955759" y="2411759"/>
            <a:ext cx="530352" cy="5294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Freccia in giù 13">
            <a:extLst>
              <a:ext uri="{FF2B5EF4-FFF2-40B4-BE49-F238E27FC236}">
                <a16:creationId xmlns:a16="http://schemas.microsoft.com/office/drawing/2014/main" id="{17C9D240-9B51-91F0-1FA6-C90C77FFC9D6}"/>
              </a:ext>
            </a:extLst>
          </p:cNvPr>
          <p:cNvSpPr/>
          <p:nvPr/>
        </p:nvSpPr>
        <p:spPr>
          <a:xfrm>
            <a:off x="8975631" y="2411758"/>
            <a:ext cx="530352" cy="5294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Titel 1">
            <a:extLst>
              <a:ext uri="{FF2B5EF4-FFF2-40B4-BE49-F238E27FC236}">
                <a16:creationId xmlns:a16="http://schemas.microsoft.com/office/drawing/2014/main" id="{2C70298A-3AA9-EF3B-EB9A-87788A40B537}"/>
              </a:ext>
            </a:extLst>
          </p:cNvPr>
          <p:cNvSpPr txBox="1">
            <a:spLocks/>
          </p:cNvSpPr>
          <p:nvPr/>
        </p:nvSpPr>
        <p:spPr>
          <a:xfrm>
            <a:off x="1209926" y="5348270"/>
            <a:ext cx="2115121" cy="564776"/>
          </a:xfrm>
          <a:prstGeom prst="rect">
            <a:avLst/>
          </a:prstGeom>
        </p:spPr>
        <p:txBody>
          <a:bodyPr vert="horz" lIns="91440" tIns="45720" rIns="91440" bIns="45720" rtlCol="0" anchor="b">
            <a:normAutofit fontScale="92500"/>
          </a:bodyPr>
          <a:lstStyle>
            <a:lvl1pPr algn="l" defTabSz="514350" rtl="0" eaLnBrk="1" latinLnBrk="0" hangingPunct="1">
              <a:lnSpc>
                <a:spcPct val="90000"/>
              </a:lnSpc>
              <a:spcBef>
                <a:spcPct val="0"/>
              </a:spcBef>
              <a:buNone/>
              <a:defRPr sz="3375" kern="1200">
                <a:solidFill>
                  <a:srgbClr val="30B2C2"/>
                </a:solidFill>
                <a:latin typeface="Verdana" panose="020B0604030504040204" pitchFamily="34" charset="0"/>
                <a:ea typeface="Verdana" panose="020B0604030504040204" pitchFamily="34" charset="0"/>
                <a:cs typeface="+mj-cs"/>
              </a:defRPr>
            </a:lvl1pPr>
          </a:lstStyle>
          <a:p>
            <a:r>
              <a:rPr lang="en-US" b="1"/>
              <a:t>Portable</a:t>
            </a:r>
            <a:endParaRPr lang="da-DK" b="1"/>
          </a:p>
        </p:txBody>
      </p:sp>
      <p:sp>
        <p:nvSpPr>
          <p:cNvPr id="16" name="Titel 1">
            <a:extLst>
              <a:ext uri="{FF2B5EF4-FFF2-40B4-BE49-F238E27FC236}">
                <a16:creationId xmlns:a16="http://schemas.microsoft.com/office/drawing/2014/main" id="{9E875890-BD42-BAFD-BD85-B43A44D90FA3}"/>
              </a:ext>
            </a:extLst>
          </p:cNvPr>
          <p:cNvSpPr txBox="1">
            <a:spLocks/>
          </p:cNvSpPr>
          <p:nvPr/>
        </p:nvSpPr>
        <p:spPr>
          <a:xfrm>
            <a:off x="8448422" y="5348270"/>
            <a:ext cx="2115121" cy="564776"/>
          </a:xfrm>
          <a:prstGeom prst="rect">
            <a:avLst/>
          </a:prstGeom>
        </p:spPr>
        <p:txBody>
          <a:bodyPr vert="horz" lIns="91440" tIns="45720" rIns="91440" bIns="45720" rtlCol="0" anchor="b">
            <a:normAutofit/>
          </a:bodyPr>
          <a:lstStyle>
            <a:lvl1pPr algn="l" defTabSz="514350" rtl="0" eaLnBrk="1" latinLnBrk="0" hangingPunct="1">
              <a:lnSpc>
                <a:spcPct val="90000"/>
              </a:lnSpc>
              <a:spcBef>
                <a:spcPct val="0"/>
              </a:spcBef>
              <a:buNone/>
              <a:defRPr sz="3375" kern="1200">
                <a:solidFill>
                  <a:srgbClr val="30B2C2"/>
                </a:solidFill>
                <a:latin typeface="Verdana" panose="020B0604030504040204" pitchFamily="34" charset="0"/>
                <a:ea typeface="Verdana" panose="020B0604030504040204" pitchFamily="34" charset="0"/>
                <a:cs typeface="+mj-cs"/>
              </a:defRPr>
            </a:lvl1pPr>
          </a:lstStyle>
          <a:p>
            <a:r>
              <a:rPr lang="en-US" b="1"/>
              <a:t>Server</a:t>
            </a:r>
            <a:endParaRPr lang="da-DK" b="1"/>
          </a:p>
        </p:txBody>
      </p:sp>
      <p:pic>
        <p:nvPicPr>
          <p:cNvPr id="1036" name="Picture 12" descr="Qgis logo - Social media &amp; Logos Icons">
            <a:extLst>
              <a:ext uri="{FF2B5EF4-FFF2-40B4-BE49-F238E27FC236}">
                <a16:creationId xmlns:a16="http://schemas.microsoft.com/office/drawing/2014/main" id="{EE78862B-DD4B-6E47-B977-0FB48577E6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3514" y="2787222"/>
            <a:ext cx="1451072" cy="1451072"/>
          </a:xfrm>
          <a:prstGeom prst="rect">
            <a:avLst/>
          </a:prstGeom>
          <a:noFill/>
          <a:extLst>
            <a:ext uri="{909E8E84-426E-40DD-AFC4-6F175D3DCCD1}">
              <a14:hiddenFill xmlns:a14="http://schemas.microsoft.com/office/drawing/2010/main">
                <a:solidFill>
                  <a:srgbClr val="FFFFFF"/>
                </a:solidFill>
              </a14:hiddenFill>
            </a:ext>
          </a:extLst>
        </p:spPr>
      </p:pic>
      <p:sp>
        <p:nvSpPr>
          <p:cNvPr id="17" name="Titel 1">
            <a:extLst>
              <a:ext uri="{FF2B5EF4-FFF2-40B4-BE49-F238E27FC236}">
                <a16:creationId xmlns:a16="http://schemas.microsoft.com/office/drawing/2014/main" id="{593D02C4-3D11-A2C4-B53C-7F119D6B4EC4}"/>
              </a:ext>
            </a:extLst>
          </p:cNvPr>
          <p:cNvSpPr txBox="1">
            <a:spLocks/>
          </p:cNvSpPr>
          <p:nvPr/>
        </p:nvSpPr>
        <p:spPr>
          <a:xfrm>
            <a:off x="5011200" y="4313941"/>
            <a:ext cx="2115121" cy="564776"/>
          </a:xfrm>
          <a:prstGeom prst="rect">
            <a:avLst/>
          </a:prstGeom>
        </p:spPr>
        <p:txBody>
          <a:bodyPr vert="horz" lIns="91440" tIns="45720" rIns="91440" bIns="45720" rtlCol="0" anchor="b">
            <a:normAutofit/>
          </a:bodyPr>
          <a:lstStyle>
            <a:lvl1pPr algn="l" defTabSz="514350" rtl="0" eaLnBrk="1" latinLnBrk="0" hangingPunct="1">
              <a:lnSpc>
                <a:spcPct val="90000"/>
              </a:lnSpc>
              <a:spcBef>
                <a:spcPct val="0"/>
              </a:spcBef>
              <a:buNone/>
              <a:defRPr sz="3375" kern="1200">
                <a:solidFill>
                  <a:srgbClr val="30B2C2"/>
                </a:solidFill>
                <a:latin typeface="Verdana" panose="020B0604030504040204" pitchFamily="34" charset="0"/>
                <a:ea typeface="Verdana" panose="020B0604030504040204" pitchFamily="34" charset="0"/>
                <a:cs typeface="+mj-cs"/>
              </a:defRPr>
            </a:lvl1pPr>
          </a:lstStyle>
          <a:p>
            <a:r>
              <a:rPr lang="en-US" b="1">
                <a:solidFill>
                  <a:schemeClr val="accent6"/>
                </a:solidFill>
              </a:rPr>
              <a:t>STYLES</a:t>
            </a:r>
            <a:endParaRPr lang="da-DK" b="1">
              <a:solidFill>
                <a:schemeClr val="accent6"/>
              </a:solidFill>
            </a:endParaRPr>
          </a:p>
        </p:txBody>
      </p:sp>
      <p:sp>
        <p:nvSpPr>
          <p:cNvPr id="18" name="Freccia in giù 17">
            <a:extLst>
              <a:ext uri="{FF2B5EF4-FFF2-40B4-BE49-F238E27FC236}">
                <a16:creationId xmlns:a16="http://schemas.microsoft.com/office/drawing/2014/main" id="{6458326A-5717-AA34-0523-D63721383E22}"/>
              </a:ext>
            </a:extLst>
          </p:cNvPr>
          <p:cNvSpPr/>
          <p:nvPr/>
        </p:nvSpPr>
        <p:spPr>
          <a:xfrm rot="5400000">
            <a:off x="4031262" y="3602158"/>
            <a:ext cx="530352" cy="1293508"/>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in giù 18">
            <a:extLst>
              <a:ext uri="{FF2B5EF4-FFF2-40B4-BE49-F238E27FC236}">
                <a16:creationId xmlns:a16="http://schemas.microsoft.com/office/drawing/2014/main" id="{FA8F50AB-7484-F845-16F8-B2B45640E27A}"/>
              </a:ext>
            </a:extLst>
          </p:cNvPr>
          <p:cNvSpPr/>
          <p:nvPr/>
        </p:nvSpPr>
        <p:spPr>
          <a:xfrm rot="16200000">
            <a:off x="7388007" y="3562590"/>
            <a:ext cx="530352" cy="1300809"/>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Immagine 25" descr="Immagine che contiene Elementi grafici, Carattere, logo, simbolo&#10;&#10;Descrizione generata automaticamente">
            <a:extLst>
              <a:ext uri="{FF2B5EF4-FFF2-40B4-BE49-F238E27FC236}">
                <a16:creationId xmlns:a16="http://schemas.microsoft.com/office/drawing/2014/main" id="{AA8B17ED-A119-0969-C982-C21BDA11EA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05552" y="3705043"/>
            <a:ext cx="1952309" cy="905871"/>
          </a:xfrm>
          <a:prstGeom prst="rect">
            <a:avLst/>
          </a:prstGeom>
        </p:spPr>
      </p:pic>
      <p:pic>
        <p:nvPicPr>
          <p:cNvPr id="7" name="Elemento grafico 6">
            <a:extLst>
              <a:ext uri="{FF2B5EF4-FFF2-40B4-BE49-F238E27FC236}">
                <a16:creationId xmlns:a16="http://schemas.microsoft.com/office/drawing/2014/main" id="{CB5B8A3F-46B6-8320-E53B-63947B76A8F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3746870" y="2008530"/>
            <a:ext cx="4459528" cy="4459528"/>
          </a:xfrm>
          <a:prstGeom prst="rect">
            <a:avLst/>
          </a:prstGeom>
        </p:spPr>
      </p:pic>
    </p:spTree>
    <p:extLst>
      <p:ext uri="{BB962C8B-B14F-4D97-AF65-F5344CB8AC3E}">
        <p14:creationId xmlns:p14="http://schemas.microsoft.com/office/powerpoint/2010/main" val="202751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wipe(left)">
                                      <p:cBhvr>
                                        <p:cTn id="28" dur="500"/>
                                        <p:tgtEl>
                                          <p:spTgt spid="4">
                                            <p:txEl>
                                              <p:pRg st="0" end="0"/>
                                            </p:txEl>
                                          </p:spTgt>
                                        </p:tgtEl>
                                      </p:cBhvr>
                                    </p:animEffect>
                                  </p:childTnLst>
                                </p:cTn>
                              </p:par>
                            </p:childTnLst>
                          </p:cTn>
                        </p:par>
                        <p:par>
                          <p:cTn id="29" fill="hold">
                            <p:stCondLst>
                              <p:cond delay="1000"/>
                            </p:stCondLst>
                            <p:childTnLst>
                              <p:par>
                                <p:cTn id="30" presetID="22" presetClass="entr" presetSubtype="1"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1028"/>
                                        </p:tgtEl>
                                        <p:attrNameLst>
                                          <p:attrName>style.visibility</p:attrName>
                                        </p:attrNameLst>
                                      </p:cBhvr>
                                      <p:to>
                                        <p:strVal val="visible"/>
                                      </p:to>
                                    </p:set>
                                    <p:animEffect transition="in" filter="fade">
                                      <p:cBhvr>
                                        <p:cTn id="36" dur="500"/>
                                        <p:tgtEl>
                                          <p:spTgt spid="1028"/>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par>
                          <p:cTn id="41" fill="hold">
                            <p:stCondLst>
                              <p:cond delay="2500"/>
                            </p:stCondLst>
                            <p:childTnLst>
                              <p:par>
                                <p:cTn id="42" presetID="2" presetClass="entr" presetSubtype="8"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fill="hold"/>
                                        <p:tgtEl>
                                          <p:spTgt spid="15"/>
                                        </p:tgtEl>
                                        <p:attrNameLst>
                                          <p:attrName>ppt_x</p:attrName>
                                        </p:attrNameLst>
                                      </p:cBhvr>
                                      <p:tavLst>
                                        <p:tav tm="0">
                                          <p:val>
                                            <p:strVal val="0-#ppt_w/2"/>
                                          </p:val>
                                        </p:tav>
                                        <p:tav tm="100000">
                                          <p:val>
                                            <p:strVal val="#ppt_x"/>
                                          </p:val>
                                        </p:tav>
                                      </p:tavLst>
                                    </p:anim>
                                    <p:anim calcmode="lin" valueType="num">
                                      <p:cBhvr additive="base">
                                        <p:cTn id="45" dur="500" fill="hold"/>
                                        <p:tgtEl>
                                          <p:spTgt spid="15"/>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1+#ppt_w/2"/>
                                          </p:val>
                                        </p:tav>
                                        <p:tav tm="100000">
                                          <p:val>
                                            <p:strVal val="#ppt_x"/>
                                          </p:val>
                                        </p:tav>
                                      </p:tavLst>
                                    </p:anim>
                                    <p:anim calcmode="lin" valueType="num">
                                      <p:cBhvr additive="base">
                                        <p:cTn id="49"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036"/>
                                        </p:tgtEl>
                                        <p:attrNameLst>
                                          <p:attrName>style.visibility</p:attrName>
                                        </p:attrNameLst>
                                      </p:cBhvr>
                                      <p:to>
                                        <p:strVal val="visible"/>
                                      </p:to>
                                    </p:set>
                                    <p:animEffect transition="in" filter="fade">
                                      <p:cBhvr>
                                        <p:cTn id="54" dur="1000"/>
                                        <p:tgtEl>
                                          <p:spTgt spid="1036"/>
                                        </p:tgtEl>
                                      </p:cBhvr>
                                    </p:animEffect>
                                    <p:anim calcmode="lin" valueType="num">
                                      <p:cBhvr>
                                        <p:cTn id="55" dur="1000" fill="hold"/>
                                        <p:tgtEl>
                                          <p:spTgt spid="1036"/>
                                        </p:tgtEl>
                                        <p:attrNameLst>
                                          <p:attrName>ppt_x</p:attrName>
                                        </p:attrNameLst>
                                      </p:cBhvr>
                                      <p:tavLst>
                                        <p:tav tm="0">
                                          <p:val>
                                            <p:strVal val="#ppt_x"/>
                                          </p:val>
                                        </p:tav>
                                        <p:tav tm="100000">
                                          <p:val>
                                            <p:strVal val="#ppt_x"/>
                                          </p:val>
                                        </p:tav>
                                      </p:tavLst>
                                    </p:anim>
                                    <p:anim calcmode="lin" valueType="num">
                                      <p:cBhvr>
                                        <p:cTn id="56" dur="1000" fill="hold"/>
                                        <p:tgtEl>
                                          <p:spTgt spid="1036"/>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36"/>
                                        </p:tgtEl>
                                      </p:cBhvr>
                                    </p:animEffect>
                                    <p:set>
                                      <p:cBhvr>
                                        <p:cTn id="71" dur="1" fill="hold">
                                          <p:stCondLst>
                                            <p:cond delay="499"/>
                                          </p:stCondLst>
                                        </p:cTn>
                                        <p:tgtEl>
                                          <p:spTgt spid="1036"/>
                                        </p:tgtEl>
                                        <p:attrNameLst>
                                          <p:attrName>style.visibility</p:attrName>
                                        </p:attrNameLst>
                                      </p:cBhvr>
                                      <p:to>
                                        <p:strVal val="hidden"/>
                                      </p:to>
                                    </p:set>
                                  </p:childTnLst>
                                </p:cTn>
                              </p:par>
                            </p:childTnLst>
                          </p:cTn>
                        </p:par>
                        <p:par>
                          <p:cTn id="72" fill="hold">
                            <p:stCondLst>
                              <p:cond delay="500"/>
                            </p:stCondLst>
                            <p:childTnLst>
                              <p:par>
                                <p:cTn id="73" presetID="10" presetClass="exit" presetSubtype="0" fill="hold" grpId="1" nodeType="afterEffect">
                                  <p:stCondLst>
                                    <p:cond delay="0"/>
                                  </p:stCondLst>
                                  <p:childTnLst>
                                    <p:animEffect transition="out" filter="fade">
                                      <p:cBhvr>
                                        <p:cTn id="74" dur="500"/>
                                        <p:tgtEl>
                                          <p:spTgt spid="18"/>
                                        </p:tgtEl>
                                      </p:cBhvr>
                                    </p:animEffect>
                                    <p:set>
                                      <p:cBhvr>
                                        <p:cTn id="75" dur="1" fill="hold">
                                          <p:stCondLst>
                                            <p:cond delay="499"/>
                                          </p:stCondLst>
                                        </p:cTn>
                                        <p:tgtEl>
                                          <p:spTgt spid="18"/>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9"/>
                                        </p:tgtEl>
                                      </p:cBhvr>
                                    </p:animEffect>
                                    <p:set>
                                      <p:cBhvr>
                                        <p:cTn id="78" dur="1" fill="hold">
                                          <p:stCondLst>
                                            <p:cond delay="499"/>
                                          </p:stCondLst>
                                        </p:cTn>
                                        <p:tgtEl>
                                          <p:spTgt spid="19"/>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7"/>
                                        </p:tgtEl>
                                      </p:cBhvr>
                                    </p:animEffect>
                                    <p:set>
                                      <p:cBhvr>
                                        <p:cTn id="81" dur="1" fill="hold">
                                          <p:stCondLst>
                                            <p:cond delay="499"/>
                                          </p:stCondLst>
                                        </p:cTn>
                                        <p:tgtEl>
                                          <p:spTgt spid="17"/>
                                        </p:tgtEl>
                                        <p:attrNameLst>
                                          <p:attrName>style.visibility</p:attrName>
                                        </p:attrNameLst>
                                      </p:cBhvr>
                                      <p:to>
                                        <p:strVal val="hidden"/>
                                      </p:to>
                                    </p:set>
                                  </p:childTnLst>
                                </p:cTn>
                              </p:par>
                            </p:childTnLst>
                          </p:cTn>
                        </p:par>
                        <p:par>
                          <p:cTn id="82" fill="hold">
                            <p:stCondLst>
                              <p:cond delay="1000"/>
                            </p:stCondLst>
                            <p:childTnLst>
                              <p:par>
                                <p:cTn id="83" presetID="10" presetClass="entr" presetSubtype="0" fill="hold" nodeType="after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fade">
                                      <p:cBhvr>
                                        <p:cTn id="85" dur="500"/>
                                        <p:tgtEl>
                                          <p:spTgt spid="26"/>
                                        </p:tgtEl>
                                      </p:cBhvr>
                                    </p:animEffect>
                                  </p:childTnLst>
                                </p:cTn>
                              </p:par>
                            </p:childTnLst>
                          </p:cTn>
                        </p:par>
                        <p:par>
                          <p:cTn id="86" fill="hold">
                            <p:stCondLst>
                              <p:cond delay="1500"/>
                            </p:stCondLst>
                            <p:childTnLst>
                              <p:par>
                                <p:cTn id="87" presetID="10" presetClass="entr" presetSubtype="0" fill="hold" nodeType="after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fade">
                                      <p:cBhvr>
                                        <p:cTn id="89" dur="500"/>
                                        <p:tgtEl>
                                          <p:spTgt spid="22"/>
                                        </p:tgtEl>
                                      </p:cBhvr>
                                    </p:animEffect>
                                  </p:childTnLst>
                                </p:cTn>
                              </p:par>
                            </p:childTnLst>
                          </p:cTn>
                        </p:par>
                        <p:par>
                          <p:cTn id="90" fill="hold">
                            <p:stCondLst>
                              <p:cond delay="2000"/>
                            </p:stCondLst>
                            <p:childTnLst>
                              <p:par>
                                <p:cTn id="91" presetID="10" presetClass="entr" presetSubtype="0" fill="hold" nodeType="afterEffect">
                                  <p:stCondLst>
                                    <p:cond delay="1000"/>
                                  </p:stCondLst>
                                  <p:childTnLst>
                                    <p:set>
                                      <p:cBhvr>
                                        <p:cTn id="92" dur="1" fill="hold">
                                          <p:stCondLst>
                                            <p:cond delay="0"/>
                                          </p:stCondLst>
                                        </p:cTn>
                                        <p:tgtEl>
                                          <p:spTgt spid="7"/>
                                        </p:tgtEl>
                                        <p:attrNameLst>
                                          <p:attrName>style.visibility</p:attrName>
                                        </p:attrNameLst>
                                      </p:cBhvr>
                                      <p:to>
                                        <p:strVal val="visible"/>
                                      </p:to>
                                    </p:set>
                                    <p:animEffect transition="in" filter="fade">
                                      <p:cBhvr>
                                        <p:cTn id="93" dur="750"/>
                                        <p:tgtEl>
                                          <p:spTgt spid="7"/>
                                        </p:tgtEl>
                                      </p:cBhvr>
                                    </p:animEffect>
                                  </p:childTnLst>
                                </p:cTn>
                              </p:par>
                            </p:childTnLst>
                          </p:cTn>
                        </p:par>
                        <p:par>
                          <p:cTn id="94" fill="hold">
                            <p:stCondLst>
                              <p:cond delay="3750"/>
                            </p:stCondLst>
                            <p:childTnLst>
                              <p:par>
                                <p:cTn id="95" presetID="8" presetClass="emph" presetSubtype="0" fill="hold" nodeType="afterEffect">
                                  <p:stCondLst>
                                    <p:cond delay="0"/>
                                  </p:stCondLst>
                                  <p:childTnLst>
                                    <p:animRot by="21600000">
                                      <p:cBhvr>
                                        <p:cTn id="96" dur="3000" fill="hold"/>
                                        <p:tgtEl>
                                          <p:spTgt spid="7"/>
                                        </p:tgtEl>
                                        <p:attrNameLst>
                                          <p:attrName>r</p:attrName>
                                        </p:attrNameLst>
                                      </p:cBhvr>
                                    </p:animRot>
                                  </p:childTnLst>
                                </p:cTn>
                              </p:par>
                            </p:childTnLst>
                          </p:cTn>
                        </p:par>
                        <p:par>
                          <p:cTn id="97" fill="hold">
                            <p:stCondLst>
                              <p:cond delay="6750"/>
                            </p:stCondLst>
                            <p:childTnLst>
                              <p:par>
                                <p:cTn id="98" presetID="8" presetClass="emph" presetSubtype="0" fill="hold" nodeType="afterEffect">
                                  <p:stCondLst>
                                    <p:cond delay="0"/>
                                  </p:stCondLst>
                                  <p:childTnLst>
                                    <p:animRot by="21600000">
                                      <p:cBhvr>
                                        <p:cTn id="99" dur="3000" fill="hold"/>
                                        <p:tgtEl>
                                          <p:spTgt spid="7"/>
                                        </p:tgtEl>
                                        <p:attrNameLst>
                                          <p:attrName>r</p:attrName>
                                        </p:attrNameLst>
                                      </p:cBhvr>
                                    </p:animRot>
                                  </p:childTnLst>
                                </p:cTn>
                              </p:par>
                            </p:childTnLst>
                          </p:cTn>
                        </p:par>
                        <p:par>
                          <p:cTn id="100" fill="hold">
                            <p:stCondLst>
                              <p:cond delay="9750"/>
                            </p:stCondLst>
                            <p:childTnLst>
                              <p:par>
                                <p:cTn id="101" presetID="8" presetClass="emph" presetSubtype="0" fill="hold" nodeType="afterEffect">
                                  <p:stCondLst>
                                    <p:cond delay="0"/>
                                  </p:stCondLst>
                                  <p:childTnLst>
                                    <p:animRot by="21600000">
                                      <p:cBhvr>
                                        <p:cTn id="102" dur="3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p:bldP spid="5" grpId="0" animBg="1"/>
      <p:bldP spid="6" grpId="0"/>
      <p:bldP spid="13" grpId="0" animBg="1"/>
      <p:bldP spid="14" grpId="0" animBg="1"/>
      <p:bldP spid="15" grpId="0"/>
      <p:bldP spid="16" grpId="0"/>
      <p:bldP spid="17" grpId="0"/>
      <p:bldP spid="17" grpId="1"/>
      <p:bldP spid="18" grpId="0" animBg="1"/>
      <p:bldP spid="18" grpId="1" animBg="1"/>
      <p:bldP spid="19" grpId="0" animBg="1"/>
      <p:bldP spid="19"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6E8E4-F60D-E8F1-71A0-517B62F01BC3}"/>
            </a:ext>
          </a:extLst>
        </p:cNvPr>
        <p:cNvGrpSpPr/>
        <p:nvPr/>
      </p:nvGrpSpPr>
      <p:grpSpPr>
        <a:xfrm>
          <a:off x="0" y="0"/>
          <a:ext cx="0" cy="0"/>
          <a:chOff x="0" y="0"/>
          <a:chExt cx="0" cy="0"/>
        </a:xfrm>
      </p:grpSpPr>
      <p:pic>
        <p:nvPicPr>
          <p:cNvPr id="10" name="Elemento grafico 9">
            <a:extLst>
              <a:ext uri="{FF2B5EF4-FFF2-40B4-BE49-F238E27FC236}">
                <a16:creationId xmlns:a16="http://schemas.microsoft.com/office/drawing/2014/main" id="{519408F4-CDF7-C6A5-2F1D-26103C5B6570}"/>
              </a:ext>
            </a:extLst>
          </p:cNvPr>
          <p:cNvPicPr>
            <a:picLocks noGrp="1" noRo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8586507" y="5941920"/>
            <a:ext cx="1581150" cy="876300"/>
          </a:xfrm>
          <a:prstGeom prst="rect">
            <a:avLst/>
          </a:prstGeom>
        </p:spPr>
      </p:pic>
      <p:pic>
        <p:nvPicPr>
          <p:cNvPr id="11" name="Immagine 10" descr="Immagine che contiene Carattere, testo, Elementi grafici, schermata&#10;&#10;Descrizione generata automaticamente">
            <a:extLst>
              <a:ext uri="{FF2B5EF4-FFF2-40B4-BE49-F238E27FC236}">
                <a16:creationId xmlns:a16="http://schemas.microsoft.com/office/drawing/2014/main" id="{579C587E-46A0-0A79-AB84-7A1AB9FC0787}"/>
              </a:ext>
            </a:extLst>
          </p:cNvPr>
          <p:cNvPicPr>
            <a:picLocks noGrp="1" noRo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tretch>
            <a:fillRect/>
          </a:stretch>
        </p:blipFill>
        <p:spPr>
          <a:xfrm>
            <a:off x="10322503" y="6077558"/>
            <a:ext cx="1614287" cy="605023"/>
          </a:xfrm>
          <a:prstGeom prst="rect">
            <a:avLst/>
          </a:prstGeom>
        </p:spPr>
      </p:pic>
      <p:sp>
        <p:nvSpPr>
          <p:cNvPr id="2" name="Titel 1">
            <a:extLst>
              <a:ext uri="{FF2B5EF4-FFF2-40B4-BE49-F238E27FC236}">
                <a16:creationId xmlns:a16="http://schemas.microsoft.com/office/drawing/2014/main" id="{38F9AA45-3EA8-2F42-32C7-916E4DD3871D}"/>
              </a:ext>
            </a:extLst>
          </p:cNvPr>
          <p:cNvSpPr>
            <a:spLocks noGrp="1"/>
          </p:cNvSpPr>
          <p:nvPr>
            <p:ph type="title"/>
          </p:nvPr>
        </p:nvSpPr>
        <p:spPr>
          <a:xfrm>
            <a:off x="1623886" y="652821"/>
            <a:ext cx="8944228" cy="564776"/>
          </a:xfrm>
        </p:spPr>
        <p:txBody>
          <a:bodyPr/>
          <a:lstStyle/>
          <a:p>
            <a:r>
              <a:rPr lang="en-US" b="1"/>
              <a:t>How to use the HALE Studio Project</a:t>
            </a:r>
            <a:endParaRPr lang="da-DK" b="1"/>
          </a:p>
        </p:txBody>
      </p:sp>
      <p:sp>
        <p:nvSpPr>
          <p:cNvPr id="3" name="Pladsholder til tekst 2">
            <a:extLst>
              <a:ext uri="{FF2B5EF4-FFF2-40B4-BE49-F238E27FC236}">
                <a16:creationId xmlns:a16="http://schemas.microsoft.com/office/drawing/2014/main" id="{B740FD9D-E188-0DD4-DA67-14253D3C4105}"/>
              </a:ext>
            </a:extLst>
          </p:cNvPr>
          <p:cNvSpPr>
            <a:spLocks noGrp="1"/>
          </p:cNvSpPr>
          <p:nvPr>
            <p:ph type="body" idx="1"/>
          </p:nvPr>
        </p:nvSpPr>
        <p:spPr>
          <a:xfrm>
            <a:off x="983916" y="2161781"/>
            <a:ext cx="10361117" cy="564776"/>
          </a:xfrm>
        </p:spPr>
        <p:txBody>
          <a:bodyPr>
            <a:normAutofit/>
          </a:bodyPr>
          <a:lstStyle/>
          <a:p>
            <a:r>
              <a:rPr lang="en-US" sz="2800" b="1"/>
              <a:t>Open The “GPKG-to-GML” Hale Studio Project</a:t>
            </a:r>
            <a:endParaRPr lang="da-DK" sz="2800"/>
          </a:p>
        </p:txBody>
      </p:sp>
      <p:sp>
        <p:nvSpPr>
          <p:cNvPr id="4" name="Pladsholder til tekst 2">
            <a:extLst>
              <a:ext uri="{FF2B5EF4-FFF2-40B4-BE49-F238E27FC236}">
                <a16:creationId xmlns:a16="http://schemas.microsoft.com/office/drawing/2014/main" id="{2AAC64F3-A820-EB06-D772-5D0D5C6CFF22}"/>
              </a:ext>
            </a:extLst>
          </p:cNvPr>
          <p:cNvSpPr txBox="1">
            <a:spLocks/>
          </p:cNvSpPr>
          <p:nvPr/>
        </p:nvSpPr>
        <p:spPr>
          <a:xfrm>
            <a:off x="1061096" y="3292801"/>
            <a:ext cx="10361117" cy="564776"/>
          </a:xfrm>
          <a:prstGeom prst="rect">
            <a:avLst/>
          </a:prstGeom>
        </p:spPr>
        <p:txBody>
          <a:bodyPr vert="horz" lIns="91440" tIns="45720" rIns="91440" bIns="45720" rtlCol="0">
            <a:normAutofit/>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r>
              <a:rPr lang="en-US" sz="2800" b="1" dirty="0"/>
              <a:t>Import the Geopackage Data</a:t>
            </a:r>
            <a:endParaRPr lang="da-DK" sz="2800" dirty="0"/>
          </a:p>
        </p:txBody>
      </p:sp>
      <p:sp>
        <p:nvSpPr>
          <p:cNvPr id="5" name="Pladsholder til tekst 2">
            <a:extLst>
              <a:ext uri="{FF2B5EF4-FFF2-40B4-BE49-F238E27FC236}">
                <a16:creationId xmlns:a16="http://schemas.microsoft.com/office/drawing/2014/main" id="{516FF744-182D-ABDF-1C19-B43F218D492D}"/>
              </a:ext>
            </a:extLst>
          </p:cNvPr>
          <p:cNvSpPr txBox="1">
            <a:spLocks/>
          </p:cNvSpPr>
          <p:nvPr/>
        </p:nvSpPr>
        <p:spPr>
          <a:xfrm>
            <a:off x="1061097" y="4572134"/>
            <a:ext cx="10361117" cy="564776"/>
          </a:xfrm>
          <a:prstGeom prst="rect">
            <a:avLst/>
          </a:prstGeom>
        </p:spPr>
        <p:txBody>
          <a:bodyPr vert="horz" lIns="91440" tIns="45720" rIns="91440" bIns="45720" rtlCol="0">
            <a:normAutofit/>
          </a:bodyPr>
          <a:lstStyle>
            <a:lvl1pPr marL="0" indent="0" algn="l" defTabSz="514350" rtl="0" eaLnBrk="1" latinLnBrk="0" hangingPunct="1">
              <a:lnSpc>
                <a:spcPct val="90000"/>
              </a:lnSpc>
              <a:spcBef>
                <a:spcPts val="563"/>
              </a:spcBef>
              <a:buFont typeface="Arial" panose="020B0604020202020204" pitchFamily="34" charset="0"/>
              <a:buNone/>
              <a:defRPr sz="1350" kern="1200" baseline="0">
                <a:solidFill>
                  <a:srgbClr val="967E51"/>
                </a:solidFill>
                <a:latin typeface="Verdana" panose="020B0604030504040204" pitchFamily="34" charset="0"/>
                <a:ea typeface="Verdana" panose="020B0604030504040204" pitchFamily="34" charset="0"/>
                <a:cs typeface="+mn-cs"/>
              </a:defRPr>
            </a:lvl1pPr>
            <a:lvl2pPr marL="257175" indent="0" algn="l" defTabSz="514350" rtl="0" eaLnBrk="1" latinLnBrk="0" hangingPunct="1">
              <a:lnSpc>
                <a:spcPct val="90000"/>
              </a:lnSpc>
              <a:spcBef>
                <a:spcPts val="281"/>
              </a:spcBef>
              <a:buFont typeface="Arial" panose="020B0604020202020204" pitchFamily="34" charset="0"/>
              <a:buNone/>
              <a:defRPr sz="1125" kern="1200">
                <a:solidFill>
                  <a:schemeClr val="tx1">
                    <a:tint val="75000"/>
                  </a:schemeClr>
                </a:solidFill>
                <a:latin typeface="Verdana" panose="020B0604030504040204" pitchFamily="34" charset="0"/>
                <a:ea typeface="Verdana" panose="020B0604030504040204" pitchFamily="34" charset="0"/>
                <a:cs typeface="+mn-cs"/>
              </a:defRPr>
            </a:lvl2pPr>
            <a:lvl3pPr marL="514350" indent="0" algn="l" defTabSz="514350" rtl="0" eaLnBrk="1" latinLnBrk="0" hangingPunct="1">
              <a:lnSpc>
                <a:spcPct val="90000"/>
              </a:lnSpc>
              <a:spcBef>
                <a:spcPts val="281"/>
              </a:spcBef>
              <a:buFont typeface="Arial" panose="020B0604020202020204" pitchFamily="34" charset="0"/>
              <a:buNone/>
              <a:defRPr sz="1013" kern="1200">
                <a:solidFill>
                  <a:schemeClr val="tx1">
                    <a:tint val="75000"/>
                  </a:schemeClr>
                </a:solidFill>
                <a:latin typeface="Verdana" panose="020B0604030504040204" pitchFamily="34" charset="0"/>
                <a:ea typeface="Verdana" panose="020B0604030504040204" pitchFamily="34" charset="0"/>
                <a:cs typeface="+mn-cs"/>
              </a:defRPr>
            </a:lvl3pPr>
            <a:lvl4pPr marL="7715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4pPr>
            <a:lvl5pPr marL="10287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Verdana" panose="020B0604030504040204" pitchFamily="34" charset="0"/>
                <a:ea typeface="Verdana" panose="020B0604030504040204" pitchFamily="34" charset="0"/>
                <a:cs typeface="+mn-cs"/>
              </a:defRPr>
            </a:lvl5pPr>
            <a:lvl6pPr marL="128587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6pPr>
            <a:lvl7pPr marL="154305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7pPr>
            <a:lvl8pPr marL="1800225"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8pPr>
            <a:lvl9pPr marL="2057400" indent="0" algn="l" defTabSz="514350" rtl="0" eaLnBrk="1" latinLnBrk="0" hangingPunct="1">
              <a:lnSpc>
                <a:spcPct val="90000"/>
              </a:lnSpc>
              <a:spcBef>
                <a:spcPts val="281"/>
              </a:spcBef>
              <a:buFont typeface="Arial" panose="020B0604020202020204" pitchFamily="34" charset="0"/>
              <a:buNone/>
              <a:defRPr sz="900" kern="1200">
                <a:solidFill>
                  <a:schemeClr val="tx1">
                    <a:tint val="75000"/>
                  </a:schemeClr>
                </a:solidFill>
                <a:latin typeface="+mn-lt"/>
                <a:ea typeface="+mn-ea"/>
                <a:cs typeface="+mn-cs"/>
              </a:defRPr>
            </a:lvl9pPr>
          </a:lstStyle>
          <a:p>
            <a:r>
              <a:rPr lang="en-US" sz="2800" b="1"/>
              <a:t>Export the GML</a:t>
            </a:r>
            <a:endParaRPr lang="da-DK" sz="2800"/>
          </a:p>
        </p:txBody>
      </p:sp>
      <p:pic>
        <p:nvPicPr>
          <p:cNvPr id="6" name="Timeline 1">
            <a:hlinkClick r:id="" action="ppaction://media"/>
            <a:extLst>
              <a:ext uri="{FF2B5EF4-FFF2-40B4-BE49-F238E27FC236}">
                <a16:creationId xmlns:a16="http://schemas.microsoft.com/office/drawing/2014/main" id="{C95E10A5-524C-814A-0860-894D2F8BDCC1}"/>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533853" y="377690"/>
            <a:ext cx="9028451" cy="56427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693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3">
                                            <p:txEl>
                                              <p:pRg st="0" end="0"/>
                                            </p:txEl>
                                          </p:spTgt>
                                        </p:tgtEl>
                                      </p:cBhvr>
                                    </p:animEffect>
                                    <p:set>
                                      <p:cBhvr>
                                        <p:cTn id="25" dur="1" fill="hold">
                                          <p:stCondLst>
                                            <p:cond delay="499"/>
                                          </p:stCondLst>
                                        </p:cTn>
                                        <p:tgtEl>
                                          <p:spTgt spid="3">
                                            <p:txEl>
                                              <p:pRg st="0" end="0"/>
                                            </p:txEl>
                                          </p:spTgt>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4">
                                            <p:txEl>
                                              <p:pRg st="0" end="0"/>
                                            </p:txEl>
                                          </p:spTgt>
                                        </p:tgtEl>
                                      </p:cBhvr>
                                    </p:animEffect>
                                    <p:set>
                                      <p:cBhvr>
                                        <p:cTn id="28" dur="1" fill="hold">
                                          <p:stCondLst>
                                            <p:cond delay="499"/>
                                          </p:stCondLst>
                                        </p:cTn>
                                        <p:tgtEl>
                                          <p:spTgt spid="4">
                                            <p:txEl>
                                              <p:pRg st="0" end="0"/>
                                            </p:txEl>
                                          </p:spTgt>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5">
                                            <p:txEl>
                                              <p:pRg st="0" end="0"/>
                                            </p:txEl>
                                          </p:spTgt>
                                        </p:tgtEl>
                                      </p:cBhvr>
                                    </p:animEffect>
                                    <p:set>
                                      <p:cBhvr>
                                        <p:cTn id="31" dur="1" fill="hold">
                                          <p:stCondLst>
                                            <p:cond delay="499"/>
                                          </p:stCondLst>
                                        </p:cTn>
                                        <p:tgtEl>
                                          <p:spTgt spid="5">
                                            <p:txEl>
                                              <p:pRg st="0" end="0"/>
                                            </p:txEl>
                                          </p:spTgt>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par>
                          <p:cTn id="36" fill="hold">
                            <p:stCondLst>
                              <p:cond delay="1000"/>
                            </p:stCondLst>
                            <p:childTnLst>
                              <p:par>
                                <p:cTn id="37" presetID="1" presetClass="mediacall" presetSubtype="0" fill="hold" nodeType="afterEffect">
                                  <p:stCondLst>
                                    <p:cond delay="0"/>
                                  </p:stCondLst>
                                  <p:childTnLst>
                                    <p:cmd type="call" cmd="playFrom(0.0)">
                                      <p:cBhvr>
                                        <p:cTn id="38" dur="1046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9" fill="hold" display="0">
                  <p:stCondLst>
                    <p:cond delay="indefinite"/>
                  </p:stCondLst>
                </p:cTn>
                <p:tgtEl>
                  <p:spTgt spid="6"/>
                </p:tgtEl>
              </p:cMediaNode>
            </p:video>
          </p:childTnLst>
        </p:cTn>
      </p:par>
    </p:tnLst>
    <p:bldLst>
      <p:bldP spid="3" grpId="0" build="p"/>
      <p:bldP spid="3" grpId="1" build="p"/>
      <p:bldP spid="4" grpId="0" build="p"/>
      <p:bldP spid="4" grpId="1" build="allAtOnce"/>
      <p:bldP spid="5" grpId="0" build="p"/>
      <p:bldP spid="5" grpId="1"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7BF77-A517-B2A5-5A82-2E9E862C6537}"/>
            </a:ext>
          </a:extLst>
        </p:cNvPr>
        <p:cNvGrpSpPr/>
        <p:nvPr/>
      </p:nvGrpSpPr>
      <p:grpSpPr>
        <a:xfrm>
          <a:off x="0" y="0"/>
          <a:ext cx="0" cy="0"/>
          <a:chOff x="0" y="0"/>
          <a:chExt cx="0" cy="0"/>
        </a:xfrm>
      </p:grpSpPr>
      <p:pic>
        <p:nvPicPr>
          <p:cNvPr id="10" name="Elemento grafico 9">
            <a:extLst>
              <a:ext uri="{FF2B5EF4-FFF2-40B4-BE49-F238E27FC236}">
                <a16:creationId xmlns:a16="http://schemas.microsoft.com/office/drawing/2014/main" id="{32F19245-0C65-DDA3-03B0-53ECA4F9CFED}"/>
              </a:ext>
            </a:extLst>
          </p:cNvPr>
          <p:cNvPicPr>
            <a:picLocks noGrp="1" noRo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8586507" y="5941920"/>
            <a:ext cx="1581150" cy="876300"/>
          </a:xfrm>
          <a:prstGeom prst="rect">
            <a:avLst/>
          </a:prstGeom>
        </p:spPr>
      </p:pic>
      <p:pic>
        <p:nvPicPr>
          <p:cNvPr id="11" name="Immagine 10" descr="Immagine che contiene Carattere, testo, Elementi grafici, schermata&#10;&#10;Descrizione generata automaticamente">
            <a:extLst>
              <a:ext uri="{FF2B5EF4-FFF2-40B4-BE49-F238E27FC236}">
                <a16:creationId xmlns:a16="http://schemas.microsoft.com/office/drawing/2014/main" id="{196C4815-E6E2-9816-1914-A26AAB5FC17A}"/>
              </a:ext>
            </a:extLst>
          </p:cNvPr>
          <p:cNvPicPr>
            <a:picLocks noGrp="1" noRo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10322503" y="6077558"/>
            <a:ext cx="1614287" cy="605023"/>
          </a:xfrm>
          <a:prstGeom prst="rect">
            <a:avLst/>
          </a:prstGeom>
        </p:spPr>
      </p:pic>
      <p:sp>
        <p:nvSpPr>
          <p:cNvPr id="17" name="Elemento grafico 13">
            <a:extLst>
              <a:ext uri="{FF2B5EF4-FFF2-40B4-BE49-F238E27FC236}">
                <a16:creationId xmlns:a16="http://schemas.microsoft.com/office/drawing/2014/main" id="{6F8A80AB-4DFD-F3FF-EE6C-CAB535086B31}"/>
              </a:ext>
            </a:extLst>
          </p:cNvPr>
          <p:cNvSpPr/>
          <p:nvPr/>
        </p:nvSpPr>
        <p:spPr>
          <a:xfrm rot="1352519" flipV="1">
            <a:off x="7998012" y="1500175"/>
            <a:ext cx="2836576" cy="2838293"/>
          </a:xfrm>
          <a:custGeom>
            <a:avLst/>
            <a:gdLst>
              <a:gd name="connsiteX0" fmla="*/ 1386655 w 2836576"/>
              <a:gd name="connsiteY0" fmla="*/ 2703931 h 2838293"/>
              <a:gd name="connsiteX1" fmla="*/ 1340937 w 2836576"/>
              <a:gd name="connsiteY1" fmla="*/ 2539187 h 2838293"/>
              <a:gd name="connsiteX2" fmla="*/ 1330690 w 2836576"/>
              <a:gd name="connsiteY2" fmla="*/ 2502928 h 2838293"/>
              <a:gd name="connsiteX3" fmla="*/ 1281030 w 2836576"/>
              <a:gd name="connsiteY3" fmla="*/ 2497410 h 2838293"/>
              <a:gd name="connsiteX4" fmla="*/ 1179346 w 2836576"/>
              <a:gd name="connsiteY4" fmla="*/ 2480069 h 2838293"/>
              <a:gd name="connsiteX5" fmla="*/ 1118651 w 2836576"/>
              <a:gd name="connsiteY5" fmla="*/ 2472186 h 2838293"/>
              <a:gd name="connsiteX6" fmla="*/ 1023273 w 2836576"/>
              <a:gd name="connsiteY6" fmla="*/ 2605400 h 2838293"/>
              <a:gd name="connsiteX7" fmla="*/ 928684 w 2836576"/>
              <a:gd name="connsiteY7" fmla="*/ 2739402 h 2838293"/>
              <a:gd name="connsiteX8" fmla="*/ 710339 w 2836576"/>
              <a:gd name="connsiteY8" fmla="*/ 2647177 h 2838293"/>
              <a:gd name="connsiteX9" fmla="*/ 752117 w 2836576"/>
              <a:gd name="connsiteY9" fmla="*/ 2481645 h 2838293"/>
              <a:gd name="connsiteX10" fmla="*/ 793105 w 2836576"/>
              <a:gd name="connsiteY10" fmla="*/ 2316114 h 2838293"/>
              <a:gd name="connsiteX11" fmla="*/ 661468 w 2836576"/>
              <a:gd name="connsiteY11" fmla="*/ 2210488 h 2838293"/>
              <a:gd name="connsiteX12" fmla="*/ 625997 w 2836576"/>
              <a:gd name="connsiteY12" fmla="*/ 2179747 h 2838293"/>
              <a:gd name="connsiteX13" fmla="*/ 321734 w 2836576"/>
              <a:gd name="connsiteY13" fmla="*/ 2326361 h 2838293"/>
              <a:gd name="connsiteX14" fmla="*/ 254733 w 2836576"/>
              <a:gd name="connsiteY14" fmla="*/ 2231771 h 2838293"/>
              <a:gd name="connsiteX15" fmla="*/ 187732 w 2836576"/>
              <a:gd name="connsiteY15" fmla="*/ 2131664 h 2838293"/>
              <a:gd name="connsiteX16" fmla="*/ 305969 w 2836576"/>
              <a:gd name="connsiteY16" fmla="*/ 2007909 h 2838293"/>
              <a:gd name="connsiteX17" fmla="*/ 424206 w 2836576"/>
              <a:gd name="connsiteY17" fmla="*/ 1889672 h 2838293"/>
              <a:gd name="connsiteX18" fmla="*/ 398194 w 2836576"/>
              <a:gd name="connsiteY18" fmla="*/ 1826612 h 2838293"/>
              <a:gd name="connsiteX19" fmla="*/ 361934 w 2836576"/>
              <a:gd name="connsiteY19" fmla="*/ 1726505 h 2838293"/>
              <a:gd name="connsiteX20" fmla="*/ 179849 w 2836576"/>
              <a:gd name="connsiteY20" fmla="*/ 1672904 h 2838293"/>
              <a:gd name="connsiteX21" fmla="*/ 41118 w 2836576"/>
              <a:gd name="connsiteY21" fmla="*/ 1660292 h 2838293"/>
              <a:gd name="connsiteX22" fmla="*/ 8800 w 2836576"/>
              <a:gd name="connsiteY22" fmla="*/ 1656351 h 2838293"/>
              <a:gd name="connsiteX23" fmla="*/ -1447 w 2836576"/>
              <a:gd name="connsiteY23" fmla="*/ 1542843 h 2838293"/>
              <a:gd name="connsiteX24" fmla="*/ -6965 w 2836576"/>
              <a:gd name="connsiteY24" fmla="*/ 1423818 h 2838293"/>
              <a:gd name="connsiteX25" fmla="*/ 150684 w 2836576"/>
              <a:gd name="connsiteY25" fmla="*/ 1377311 h 2838293"/>
              <a:gd name="connsiteX26" fmla="*/ 313063 w 2836576"/>
              <a:gd name="connsiteY26" fmla="*/ 1330805 h 2838293"/>
              <a:gd name="connsiteX27" fmla="*/ 321734 w 2836576"/>
              <a:gd name="connsiteY27" fmla="*/ 1296122 h 2838293"/>
              <a:gd name="connsiteX28" fmla="*/ 336710 w 2836576"/>
              <a:gd name="connsiteY28" fmla="*/ 1196015 h 2838293"/>
              <a:gd name="connsiteX29" fmla="*/ 348534 w 2836576"/>
              <a:gd name="connsiteY29" fmla="*/ 1119555 h 2838293"/>
              <a:gd name="connsiteX30" fmla="*/ 211379 w 2836576"/>
              <a:gd name="connsiteY30" fmla="*/ 1021812 h 2838293"/>
              <a:gd name="connsiteX31" fmla="*/ 77377 w 2836576"/>
              <a:gd name="connsiteY31" fmla="*/ 922493 h 2838293"/>
              <a:gd name="connsiteX32" fmla="*/ 170390 w 2836576"/>
              <a:gd name="connsiteY32" fmla="*/ 717549 h 2838293"/>
              <a:gd name="connsiteX33" fmla="*/ 484113 w 2836576"/>
              <a:gd name="connsiteY33" fmla="*/ 793220 h 2838293"/>
              <a:gd name="connsiteX34" fmla="*/ 544808 w 2836576"/>
              <a:gd name="connsiteY34" fmla="*/ 741196 h 2838293"/>
              <a:gd name="connsiteX35" fmla="*/ 612597 w 2836576"/>
              <a:gd name="connsiteY35" fmla="*/ 660795 h 2838293"/>
              <a:gd name="connsiteX36" fmla="*/ 637032 w 2836576"/>
              <a:gd name="connsiteY36" fmla="*/ 631630 h 2838293"/>
              <a:gd name="connsiteX37" fmla="*/ 566090 w 2836576"/>
              <a:gd name="connsiteY37" fmla="*/ 474769 h 2838293"/>
              <a:gd name="connsiteX38" fmla="*/ 496725 w 2836576"/>
              <a:gd name="connsiteY38" fmla="*/ 321061 h 2838293"/>
              <a:gd name="connsiteX39" fmla="*/ 688269 w 2836576"/>
              <a:gd name="connsiteY39" fmla="*/ 191000 h 2838293"/>
              <a:gd name="connsiteX40" fmla="*/ 813600 w 2836576"/>
              <a:gd name="connsiteY40" fmla="*/ 308449 h 2838293"/>
              <a:gd name="connsiteX41" fmla="*/ 931049 w 2836576"/>
              <a:gd name="connsiteY41" fmla="*/ 425897 h 2838293"/>
              <a:gd name="connsiteX42" fmla="*/ 971249 w 2836576"/>
              <a:gd name="connsiteY42" fmla="*/ 407768 h 2838293"/>
              <a:gd name="connsiteX43" fmla="*/ 1066627 w 2836576"/>
              <a:gd name="connsiteY43" fmla="*/ 372297 h 2838293"/>
              <a:gd name="connsiteX44" fmla="*/ 1128110 w 2836576"/>
              <a:gd name="connsiteY44" fmla="*/ 349437 h 2838293"/>
              <a:gd name="connsiteX45" fmla="*/ 1146240 w 2836576"/>
              <a:gd name="connsiteY45" fmla="*/ 182329 h 2838293"/>
              <a:gd name="connsiteX46" fmla="*/ 1164370 w 2836576"/>
              <a:gd name="connsiteY46" fmla="*/ 16009 h 2838293"/>
              <a:gd name="connsiteX47" fmla="*/ 1282607 w 2836576"/>
              <a:gd name="connsiteY47" fmla="*/ 244 h 2838293"/>
              <a:gd name="connsiteX48" fmla="*/ 1399267 w 2836576"/>
              <a:gd name="connsiteY48" fmla="*/ -544 h 2838293"/>
              <a:gd name="connsiteX49" fmla="*/ 1444986 w 2836576"/>
              <a:gd name="connsiteY49" fmla="*/ 161835 h 2838293"/>
              <a:gd name="connsiteX50" fmla="*/ 1485974 w 2836576"/>
              <a:gd name="connsiteY50" fmla="*/ 313178 h 2838293"/>
              <a:gd name="connsiteX51" fmla="*/ 1512775 w 2836576"/>
              <a:gd name="connsiteY51" fmla="*/ 318696 h 2838293"/>
              <a:gd name="connsiteX52" fmla="*/ 1620765 w 2836576"/>
              <a:gd name="connsiteY52" fmla="*/ 338402 h 2838293"/>
              <a:gd name="connsiteX53" fmla="*/ 1701166 w 2836576"/>
              <a:gd name="connsiteY53" fmla="*/ 353379 h 2838293"/>
              <a:gd name="connsiteX54" fmla="*/ 1798120 w 2836576"/>
              <a:gd name="connsiteY54" fmla="*/ 213859 h 2838293"/>
              <a:gd name="connsiteX55" fmla="*/ 1913992 w 2836576"/>
              <a:gd name="connsiteY55" fmla="*/ 83798 h 2838293"/>
              <a:gd name="connsiteX56" fmla="*/ 2021982 w 2836576"/>
              <a:gd name="connsiteY56" fmla="*/ 133458 h 2838293"/>
              <a:gd name="connsiteX57" fmla="*/ 2110266 w 2836576"/>
              <a:gd name="connsiteY57" fmla="*/ 174447 h 2838293"/>
              <a:gd name="connsiteX58" fmla="*/ 2070854 w 2836576"/>
              <a:gd name="connsiteY58" fmla="*/ 322637 h 2838293"/>
              <a:gd name="connsiteX59" fmla="*/ 2027500 w 2836576"/>
              <a:gd name="connsiteY59" fmla="*/ 487381 h 2838293"/>
              <a:gd name="connsiteX60" fmla="*/ 2065336 w 2836576"/>
              <a:gd name="connsiteY60" fmla="*/ 533887 h 2838293"/>
              <a:gd name="connsiteX61" fmla="*/ 2148102 w 2836576"/>
              <a:gd name="connsiteY61" fmla="*/ 603253 h 2838293"/>
              <a:gd name="connsiteX62" fmla="*/ 2189091 w 2836576"/>
              <a:gd name="connsiteY62" fmla="*/ 641877 h 2838293"/>
              <a:gd name="connsiteX63" fmla="*/ 2343587 w 2836576"/>
              <a:gd name="connsiteY63" fmla="*/ 569358 h 2838293"/>
              <a:gd name="connsiteX64" fmla="*/ 2500448 w 2836576"/>
              <a:gd name="connsiteY64" fmla="*/ 499204 h 2838293"/>
              <a:gd name="connsiteX65" fmla="*/ 2627356 w 2836576"/>
              <a:gd name="connsiteY65" fmla="*/ 682078 h 2838293"/>
              <a:gd name="connsiteX66" fmla="*/ 2513848 w 2836576"/>
              <a:gd name="connsiteY66" fmla="*/ 813715 h 2838293"/>
              <a:gd name="connsiteX67" fmla="*/ 2405070 w 2836576"/>
              <a:gd name="connsiteY67" fmla="*/ 951658 h 2838293"/>
              <a:gd name="connsiteX68" fmla="*/ 2442906 w 2836576"/>
              <a:gd name="connsiteY68" fmla="*/ 1050189 h 2838293"/>
              <a:gd name="connsiteX69" fmla="*/ 2472071 w 2836576"/>
              <a:gd name="connsiteY69" fmla="*/ 1132955 h 2838293"/>
              <a:gd name="connsiteX70" fmla="*/ 2569026 w 2836576"/>
              <a:gd name="connsiteY70" fmla="*/ 1141626 h 2838293"/>
              <a:gd name="connsiteX71" fmla="*/ 2738499 w 2836576"/>
              <a:gd name="connsiteY71" fmla="*/ 1156602 h 2838293"/>
              <a:gd name="connsiteX72" fmla="*/ 2810229 w 2836576"/>
              <a:gd name="connsiteY72" fmla="*/ 1162120 h 2838293"/>
              <a:gd name="connsiteX73" fmla="*/ 2819688 w 2836576"/>
              <a:gd name="connsiteY73" fmla="*/ 1257498 h 2838293"/>
              <a:gd name="connsiteX74" fmla="*/ 2828359 w 2836576"/>
              <a:gd name="connsiteY74" fmla="*/ 1377311 h 2838293"/>
              <a:gd name="connsiteX75" fmla="*/ 2828359 w 2836576"/>
              <a:gd name="connsiteY75" fmla="*/ 1400959 h 2838293"/>
              <a:gd name="connsiteX76" fmla="*/ 2666768 w 2836576"/>
              <a:gd name="connsiteY76" fmla="*/ 1444312 h 2838293"/>
              <a:gd name="connsiteX77" fmla="*/ 2502025 w 2836576"/>
              <a:gd name="connsiteY77" fmla="*/ 1503431 h 2838293"/>
              <a:gd name="connsiteX78" fmla="*/ 2487048 w 2836576"/>
              <a:gd name="connsiteY78" fmla="*/ 1598021 h 2838293"/>
              <a:gd name="connsiteX79" fmla="*/ 2469706 w 2836576"/>
              <a:gd name="connsiteY79" fmla="*/ 1688669 h 2838293"/>
              <a:gd name="connsiteX80" fmla="*/ 2606861 w 2836576"/>
              <a:gd name="connsiteY80" fmla="*/ 1798235 h 2838293"/>
              <a:gd name="connsiteX81" fmla="*/ 2747958 w 2836576"/>
              <a:gd name="connsiteY81" fmla="*/ 1895190 h 2838293"/>
              <a:gd name="connsiteX82" fmla="*/ 2699086 w 2836576"/>
              <a:gd name="connsiteY82" fmla="*/ 2000815 h 2838293"/>
              <a:gd name="connsiteX83" fmla="*/ 2639180 w 2836576"/>
              <a:gd name="connsiteY83" fmla="*/ 2106440 h 2838293"/>
              <a:gd name="connsiteX84" fmla="*/ 2479954 w 2836576"/>
              <a:gd name="connsiteY84" fmla="*/ 2067027 h 2838293"/>
              <a:gd name="connsiteX85" fmla="*/ 2308116 w 2836576"/>
              <a:gd name="connsiteY85" fmla="*/ 2033921 h 2838293"/>
              <a:gd name="connsiteX86" fmla="*/ 2245056 w 2836576"/>
              <a:gd name="connsiteY86" fmla="*/ 2117475 h 2838293"/>
              <a:gd name="connsiteX87" fmla="*/ 2181208 w 2836576"/>
              <a:gd name="connsiteY87" fmla="*/ 2193935 h 2838293"/>
              <a:gd name="connsiteX88" fmla="*/ 2248997 w 2836576"/>
              <a:gd name="connsiteY88" fmla="*/ 2337396 h 2838293"/>
              <a:gd name="connsiteX89" fmla="*/ 2321516 w 2836576"/>
              <a:gd name="connsiteY89" fmla="*/ 2489528 h 2838293"/>
              <a:gd name="connsiteX90" fmla="*/ 2227715 w 2836576"/>
              <a:gd name="connsiteY90" fmla="*/ 2566776 h 2838293"/>
              <a:gd name="connsiteX91" fmla="*/ 2131549 w 2836576"/>
              <a:gd name="connsiteY91" fmla="*/ 2634565 h 2838293"/>
              <a:gd name="connsiteX92" fmla="*/ 2011735 w 2836576"/>
              <a:gd name="connsiteY92" fmla="*/ 2515540 h 2838293"/>
              <a:gd name="connsiteX93" fmla="*/ 1891921 w 2836576"/>
              <a:gd name="connsiteY93" fmla="*/ 2395727 h 2838293"/>
              <a:gd name="connsiteX94" fmla="*/ 1821768 w 2836576"/>
              <a:gd name="connsiteY94" fmla="*/ 2424103 h 2838293"/>
              <a:gd name="connsiteX95" fmla="*/ 1720084 w 2836576"/>
              <a:gd name="connsiteY95" fmla="*/ 2460363 h 2838293"/>
              <a:gd name="connsiteX96" fmla="*/ 1668848 w 2836576"/>
              <a:gd name="connsiteY96" fmla="*/ 2683437 h 2838293"/>
              <a:gd name="connsiteX97" fmla="*/ 1659389 w 2836576"/>
              <a:gd name="connsiteY97" fmla="*/ 2807191 h 2838293"/>
              <a:gd name="connsiteX98" fmla="*/ 1627071 w 2836576"/>
              <a:gd name="connsiteY98" fmla="*/ 2811921 h 2838293"/>
              <a:gd name="connsiteX99" fmla="*/ 1426068 w 2836576"/>
              <a:gd name="connsiteY99" fmla="*/ 2831627 h 2838293"/>
              <a:gd name="connsiteX100" fmla="*/ 1386655 w 2836576"/>
              <a:gd name="connsiteY100" fmla="*/ 2703931 h 2838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836576" h="2838293">
                <a:moveTo>
                  <a:pt x="1386655" y="2703931"/>
                </a:moveTo>
                <a:cubicBezTo>
                  <a:pt x="1367737" y="2632989"/>
                  <a:pt x="1347243" y="2558894"/>
                  <a:pt x="1340937" y="2539187"/>
                </a:cubicBezTo>
                <a:lnTo>
                  <a:pt x="1330690" y="2502928"/>
                </a:lnTo>
                <a:lnTo>
                  <a:pt x="1281030" y="2497410"/>
                </a:lnTo>
                <a:cubicBezTo>
                  <a:pt x="1254230" y="2494257"/>
                  <a:pt x="1208511" y="2486375"/>
                  <a:pt x="1179346" y="2480069"/>
                </a:cubicBezTo>
                <a:cubicBezTo>
                  <a:pt x="1150181" y="2472975"/>
                  <a:pt x="1122593" y="2469822"/>
                  <a:pt x="1118651" y="2472186"/>
                </a:cubicBezTo>
                <a:cubicBezTo>
                  <a:pt x="1114710" y="2475339"/>
                  <a:pt x="1071357" y="2534458"/>
                  <a:pt x="1023273" y="2605400"/>
                </a:cubicBezTo>
                <a:cubicBezTo>
                  <a:pt x="974402" y="2675554"/>
                  <a:pt x="931837" y="2736249"/>
                  <a:pt x="928684" y="2739402"/>
                </a:cubicBezTo>
                <a:cubicBezTo>
                  <a:pt x="924743" y="2744132"/>
                  <a:pt x="721375" y="2658213"/>
                  <a:pt x="710339" y="2647177"/>
                </a:cubicBezTo>
                <a:cubicBezTo>
                  <a:pt x="708763" y="2646389"/>
                  <a:pt x="727681" y="2571506"/>
                  <a:pt x="752117" y="2481645"/>
                </a:cubicBezTo>
                <a:cubicBezTo>
                  <a:pt x="775764" y="2390997"/>
                  <a:pt x="794682" y="2316902"/>
                  <a:pt x="793105" y="2316114"/>
                </a:cubicBezTo>
                <a:cubicBezTo>
                  <a:pt x="772611" y="2301137"/>
                  <a:pt x="687480" y="2233348"/>
                  <a:pt x="661468" y="2210488"/>
                </a:cubicBezTo>
                <a:lnTo>
                  <a:pt x="625997" y="2179747"/>
                </a:lnTo>
                <a:lnTo>
                  <a:pt x="321734" y="2326361"/>
                </a:lnTo>
                <a:lnTo>
                  <a:pt x="254733" y="2231771"/>
                </a:lnTo>
                <a:cubicBezTo>
                  <a:pt x="217685" y="2179747"/>
                  <a:pt x="187732" y="2134817"/>
                  <a:pt x="187732" y="2131664"/>
                </a:cubicBezTo>
                <a:cubicBezTo>
                  <a:pt x="187732" y="2128511"/>
                  <a:pt x="241333" y="2073333"/>
                  <a:pt x="305969" y="2007909"/>
                </a:cubicBezTo>
                <a:lnTo>
                  <a:pt x="424206" y="1889672"/>
                </a:lnTo>
                <a:lnTo>
                  <a:pt x="398194" y="1826612"/>
                </a:lnTo>
                <a:cubicBezTo>
                  <a:pt x="383217" y="1791929"/>
                  <a:pt x="367452" y="1746999"/>
                  <a:pt x="361934" y="1726505"/>
                </a:cubicBezTo>
                <a:cubicBezTo>
                  <a:pt x="350111" y="1683151"/>
                  <a:pt x="360358" y="1686304"/>
                  <a:pt x="179849" y="1672904"/>
                </a:cubicBezTo>
                <a:cubicBezTo>
                  <a:pt x="121519" y="1668175"/>
                  <a:pt x="58459" y="1662657"/>
                  <a:pt x="41118" y="1660292"/>
                </a:cubicBezTo>
                <a:lnTo>
                  <a:pt x="8800" y="1656351"/>
                </a:lnTo>
                <a:lnTo>
                  <a:pt x="-1447" y="1542843"/>
                </a:lnTo>
                <a:cubicBezTo>
                  <a:pt x="-6965" y="1479784"/>
                  <a:pt x="-10118" y="1426183"/>
                  <a:pt x="-6965" y="1423818"/>
                </a:cubicBezTo>
                <a:cubicBezTo>
                  <a:pt x="-4600" y="1421453"/>
                  <a:pt x="66342" y="1400171"/>
                  <a:pt x="150684" y="1377311"/>
                </a:cubicBezTo>
                <a:cubicBezTo>
                  <a:pt x="235027" y="1354452"/>
                  <a:pt x="308334" y="1333958"/>
                  <a:pt x="313063" y="1330805"/>
                </a:cubicBezTo>
                <a:cubicBezTo>
                  <a:pt x="317792" y="1327652"/>
                  <a:pt x="321734" y="1311887"/>
                  <a:pt x="321734" y="1296122"/>
                </a:cubicBezTo>
                <a:cubicBezTo>
                  <a:pt x="321734" y="1280357"/>
                  <a:pt x="328828" y="1235427"/>
                  <a:pt x="336710" y="1196015"/>
                </a:cubicBezTo>
                <a:cubicBezTo>
                  <a:pt x="344593" y="1157391"/>
                  <a:pt x="350111" y="1122708"/>
                  <a:pt x="348534" y="1119555"/>
                </a:cubicBezTo>
                <a:cubicBezTo>
                  <a:pt x="346169" y="1116402"/>
                  <a:pt x="284686" y="1072260"/>
                  <a:pt x="211379" y="1021812"/>
                </a:cubicBezTo>
                <a:cubicBezTo>
                  <a:pt x="137284" y="971364"/>
                  <a:pt x="77377" y="926434"/>
                  <a:pt x="77377" y="922493"/>
                </a:cubicBezTo>
                <a:cubicBezTo>
                  <a:pt x="77377" y="913822"/>
                  <a:pt x="163296" y="725431"/>
                  <a:pt x="170390" y="717549"/>
                </a:cubicBezTo>
                <a:cubicBezTo>
                  <a:pt x="175120" y="712819"/>
                  <a:pt x="411594" y="769573"/>
                  <a:pt x="484113" y="793220"/>
                </a:cubicBezTo>
                <a:cubicBezTo>
                  <a:pt x="497513" y="797162"/>
                  <a:pt x="507760" y="788491"/>
                  <a:pt x="544808" y="741196"/>
                </a:cubicBezTo>
                <a:cubicBezTo>
                  <a:pt x="568455" y="709666"/>
                  <a:pt x="599197" y="673407"/>
                  <a:pt x="612597" y="660795"/>
                </a:cubicBezTo>
                <a:cubicBezTo>
                  <a:pt x="625997" y="647395"/>
                  <a:pt x="637032" y="634783"/>
                  <a:pt x="637032" y="631630"/>
                </a:cubicBezTo>
                <a:cubicBezTo>
                  <a:pt x="637032" y="628477"/>
                  <a:pt x="604714" y="557535"/>
                  <a:pt x="566090" y="474769"/>
                </a:cubicBezTo>
                <a:cubicBezTo>
                  <a:pt x="526678" y="391215"/>
                  <a:pt x="495148" y="321849"/>
                  <a:pt x="496725" y="321061"/>
                </a:cubicBezTo>
                <a:cubicBezTo>
                  <a:pt x="516431" y="303719"/>
                  <a:pt x="681963" y="191000"/>
                  <a:pt x="688269" y="191000"/>
                </a:cubicBezTo>
                <a:cubicBezTo>
                  <a:pt x="692998" y="191000"/>
                  <a:pt x="748964" y="243812"/>
                  <a:pt x="813600" y="308449"/>
                </a:cubicBezTo>
                <a:lnTo>
                  <a:pt x="931049" y="425897"/>
                </a:lnTo>
                <a:lnTo>
                  <a:pt x="971249" y="407768"/>
                </a:lnTo>
                <a:cubicBezTo>
                  <a:pt x="993320" y="398309"/>
                  <a:pt x="1036674" y="382544"/>
                  <a:pt x="1066627" y="372297"/>
                </a:cubicBezTo>
                <a:cubicBezTo>
                  <a:pt x="1097369" y="362838"/>
                  <a:pt x="1124169" y="351802"/>
                  <a:pt x="1128110" y="349437"/>
                </a:cubicBezTo>
                <a:cubicBezTo>
                  <a:pt x="1131263" y="346284"/>
                  <a:pt x="1139146" y="271401"/>
                  <a:pt x="1146240" y="182329"/>
                </a:cubicBezTo>
                <a:cubicBezTo>
                  <a:pt x="1153334" y="94045"/>
                  <a:pt x="1161217" y="19162"/>
                  <a:pt x="1164370" y="16009"/>
                </a:cubicBezTo>
                <a:cubicBezTo>
                  <a:pt x="1166734" y="12856"/>
                  <a:pt x="1220335" y="5762"/>
                  <a:pt x="1282607" y="244"/>
                </a:cubicBezTo>
                <a:cubicBezTo>
                  <a:pt x="1374832" y="-8427"/>
                  <a:pt x="1396114" y="-9215"/>
                  <a:pt x="1399267" y="-544"/>
                </a:cubicBezTo>
                <a:cubicBezTo>
                  <a:pt x="1401632" y="4974"/>
                  <a:pt x="1422126" y="78280"/>
                  <a:pt x="1444986" y="161835"/>
                </a:cubicBezTo>
                <a:lnTo>
                  <a:pt x="1485974" y="313178"/>
                </a:lnTo>
                <a:lnTo>
                  <a:pt x="1512775" y="318696"/>
                </a:lnTo>
                <a:cubicBezTo>
                  <a:pt x="1527751" y="321849"/>
                  <a:pt x="1575834" y="330520"/>
                  <a:pt x="1620765" y="338402"/>
                </a:cubicBezTo>
                <a:lnTo>
                  <a:pt x="1701166" y="353379"/>
                </a:lnTo>
                <a:lnTo>
                  <a:pt x="1798120" y="213859"/>
                </a:lnTo>
                <a:cubicBezTo>
                  <a:pt x="1891133" y="79857"/>
                  <a:pt x="1895074" y="75127"/>
                  <a:pt x="1913992" y="83798"/>
                </a:cubicBezTo>
                <a:cubicBezTo>
                  <a:pt x="1925028" y="88528"/>
                  <a:pt x="1973111" y="110599"/>
                  <a:pt x="2021982" y="133458"/>
                </a:cubicBezTo>
                <a:lnTo>
                  <a:pt x="2110266" y="174447"/>
                </a:lnTo>
                <a:lnTo>
                  <a:pt x="2070854" y="322637"/>
                </a:lnTo>
                <a:cubicBezTo>
                  <a:pt x="2049571" y="403826"/>
                  <a:pt x="2029865" y="477922"/>
                  <a:pt x="2027500" y="487381"/>
                </a:cubicBezTo>
                <a:cubicBezTo>
                  <a:pt x="2024347" y="500781"/>
                  <a:pt x="2031441" y="510240"/>
                  <a:pt x="2065336" y="533887"/>
                </a:cubicBezTo>
                <a:cubicBezTo>
                  <a:pt x="2088195" y="550440"/>
                  <a:pt x="2125243" y="581970"/>
                  <a:pt x="2148102" y="603253"/>
                </a:cubicBezTo>
                <a:lnTo>
                  <a:pt x="2189091" y="641877"/>
                </a:lnTo>
                <a:lnTo>
                  <a:pt x="2343587" y="569358"/>
                </a:lnTo>
                <a:cubicBezTo>
                  <a:pt x="2427929" y="529158"/>
                  <a:pt x="2498872" y="497628"/>
                  <a:pt x="2500448" y="499204"/>
                </a:cubicBezTo>
                <a:cubicBezTo>
                  <a:pt x="2511484" y="511816"/>
                  <a:pt x="2624991" y="674983"/>
                  <a:pt x="2627356" y="682078"/>
                </a:cubicBezTo>
                <a:cubicBezTo>
                  <a:pt x="2628932" y="687595"/>
                  <a:pt x="2577696" y="746714"/>
                  <a:pt x="2513848" y="813715"/>
                </a:cubicBezTo>
                <a:cubicBezTo>
                  <a:pt x="2409800" y="921705"/>
                  <a:pt x="2397188" y="937470"/>
                  <a:pt x="2405070" y="951658"/>
                </a:cubicBezTo>
                <a:cubicBezTo>
                  <a:pt x="2409800" y="960329"/>
                  <a:pt x="2426353" y="1004471"/>
                  <a:pt x="2442906" y="1050189"/>
                </a:cubicBezTo>
                <a:lnTo>
                  <a:pt x="2472071" y="1132955"/>
                </a:lnTo>
                <a:lnTo>
                  <a:pt x="2569026" y="1141626"/>
                </a:lnTo>
                <a:cubicBezTo>
                  <a:pt x="2622626" y="1147143"/>
                  <a:pt x="2699086" y="1153449"/>
                  <a:pt x="2738499" y="1156602"/>
                </a:cubicBezTo>
                <a:lnTo>
                  <a:pt x="2810229" y="1162120"/>
                </a:lnTo>
                <a:lnTo>
                  <a:pt x="2819688" y="1257498"/>
                </a:lnTo>
                <a:cubicBezTo>
                  <a:pt x="2824418" y="1310310"/>
                  <a:pt x="2828359" y="1364699"/>
                  <a:pt x="2828359" y="1377311"/>
                </a:cubicBezTo>
                <a:lnTo>
                  <a:pt x="2828359" y="1400959"/>
                </a:lnTo>
                <a:lnTo>
                  <a:pt x="2666768" y="1444312"/>
                </a:lnTo>
                <a:cubicBezTo>
                  <a:pt x="2527248" y="1481360"/>
                  <a:pt x="2504389" y="1489243"/>
                  <a:pt x="2502025" y="1503431"/>
                </a:cubicBezTo>
                <a:cubicBezTo>
                  <a:pt x="2500448" y="1512102"/>
                  <a:pt x="2493354" y="1554667"/>
                  <a:pt x="2487048" y="1598021"/>
                </a:cubicBezTo>
                <a:cubicBezTo>
                  <a:pt x="2479954" y="1641374"/>
                  <a:pt x="2472859" y="1682363"/>
                  <a:pt x="2469706" y="1688669"/>
                </a:cubicBezTo>
                <a:cubicBezTo>
                  <a:pt x="2466553" y="1697340"/>
                  <a:pt x="2504389" y="1727293"/>
                  <a:pt x="2606861" y="1798235"/>
                </a:cubicBezTo>
                <a:lnTo>
                  <a:pt x="2747958" y="1895190"/>
                </a:lnTo>
                <a:lnTo>
                  <a:pt x="2699086" y="2000815"/>
                </a:lnTo>
                <a:cubicBezTo>
                  <a:pt x="2669133" y="2066239"/>
                  <a:pt x="2646274" y="2105652"/>
                  <a:pt x="2639180" y="2106440"/>
                </a:cubicBezTo>
                <a:cubicBezTo>
                  <a:pt x="2632874" y="2106440"/>
                  <a:pt x="2561143" y="2088310"/>
                  <a:pt x="2479954" y="2067027"/>
                </a:cubicBezTo>
                <a:cubicBezTo>
                  <a:pt x="2329399" y="2026827"/>
                  <a:pt x="2308116" y="2022886"/>
                  <a:pt x="2308116" y="2033921"/>
                </a:cubicBezTo>
                <a:cubicBezTo>
                  <a:pt x="2308116" y="2037862"/>
                  <a:pt x="2279739" y="2074910"/>
                  <a:pt x="2245056" y="2117475"/>
                </a:cubicBezTo>
                <a:lnTo>
                  <a:pt x="2181208" y="2193935"/>
                </a:lnTo>
                <a:lnTo>
                  <a:pt x="2248997" y="2337396"/>
                </a:lnTo>
                <a:cubicBezTo>
                  <a:pt x="2286833" y="2416221"/>
                  <a:pt x="2319151" y="2484798"/>
                  <a:pt x="2321516" y="2489528"/>
                </a:cubicBezTo>
                <a:cubicBezTo>
                  <a:pt x="2323093" y="2495046"/>
                  <a:pt x="2281315" y="2529728"/>
                  <a:pt x="2227715" y="2566776"/>
                </a:cubicBezTo>
                <a:lnTo>
                  <a:pt x="2131549" y="2634565"/>
                </a:lnTo>
                <a:lnTo>
                  <a:pt x="2011735" y="2515540"/>
                </a:lnTo>
                <a:lnTo>
                  <a:pt x="1891921" y="2395727"/>
                </a:lnTo>
                <a:lnTo>
                  <a:pt x="1821768" y="2424103"/>
                </a:lnTo>
                <a:cubicBezTo>
                  <a:pt x="1783932" y="2439080"/>
                  <a:pt x="1737425" y="2455633"/>
                  <a:pt x="1720084" y="2460363"/>
                </a:cubicBezTo>
                <a:cubicBezTo>
                  <a:pt x="1682248" y="2470610"/>
                  <a:pt x="1686189" y="2454845"/>
                  <a:pt x="1668848" y="2683437"/>
                </a:cubicBezTo>
                <a:lnTo>
                  <a:pt x="1659389" y="2807191"/>
                </a:lnTo>
                <a:lnTo>
                  <a:pt x="1627071" y="2811921"/>
                </a:lnTo>
                <a:cubicBezTo>
                  <a:pt x="1595541" y="2815862"/>
                  <a:pt x="1437103" y="2831627"/>
                  <a:pt x="1426068" y="2831627"/>
                </a:cubicBezTo>
                <a:cubicBezTo>
                  <a:pt x="1423703" y="2831627"/>
                  <a:pt x="1405573" y="2774085"/>
                  <a:pt x="1386655" y="2703931"/>
                </a:cubicBezTo>
                <a:close/>
              </a:path>
            </a:pathLst>
          </a:custGeom>
          <a:solidFill>
            <a:srgbClr val="E7E6E6">
              <a:alpha val="21176"/>
            </a:srgbClr>
          </a:solidFill>
          <a:ln w="51608" cap="flat">
            <a:solidFill>
              <a:srgbClr val="FFFFFF"/>
            </a:solidFill>
            <a:prstDash val="solid"/>
            <a:round/>
          </a:ln>
        </p:spPr>
        <p:txBody>
          <a:bodyPr rtlCol="0" anchor="ctr"/>
          <a:lstStyle/>
          <a:p>
            <a:endParaRPr lang="it-IT"/>
          </a:p>
        </p:txBody>
      </p:sp>
      <p:sp>
        <p:nvSpPr>
          <p:cNvPr id="7" name="Titolo 1">
            <a:extLst>
              <a:ext uri="{FF2B5EF4-FFF2-40B4-BE49-F238E27FC236}">
                <a16:creationId xmlns:a16="http://schemas.microsoft.com/office/drawing/2014/main" id="{070AA1D7-BC3E-54D9-233B-EFEB5EA36B07}"/>
              </a:ext>
            </a:extLst>
          </p:cNvPr>
          <p:cNvSpPr>
            <a:spLocks noGrp="1"/>
          </p:cNvSpPr>
          <p:nvPr>
            <p:ph type="title"/>
          </p:nvPr>
        </p:nvSpPr>
        <p:spPr>
          <a:xfrm>
            <a:off x="0" y="0"/>
            <a:ext cx="12192000" cy="579753"/>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pPr algn="ctr"/>
            <a:r>
              <a:rPr lang="it-IT" sz="2800">
                <a:solidFill>
                  <a:schemeClr val="accent4">
                    <a:lumMod val="60000"/>
                    <a:lumOff val="40000"/>
                  </a:schemeClr>
                </a:solidFill>
              </a:rPr>
              <a:t>SUMMARY LESSONS LEARNT AT THE FIRST WORKSHOP</a:t>
            </a:r>
            <a:endParaRPr lang="en-US" sz="2800">
              <a:solidFill>
                <a:schemeClr val="accent4">
                  <a:lumMod val="60000"/>
                  <a:lumOff val="40000"/>
                </a:schemeClr>
              </a:solidFill>
            </a:endParaRPr>
          </a:p>
        </p:txBody>
      </p:sp>
      <p:sp>
        <p:nvSpPr>
          <p:cNvPr id="2" name="CasellaDiTesto 1">
            <a:extLst>
              <a:ext uri="{FF2B5EF4-FFF2-40B4-BE49-F238E27FC236}">
                <a16:creationId xmlns:a16="http://schemas.microsoft.com/office/drawing/2014/main" id="{14C8DAB9-D453-C7CA-04D6-8C1FD083B209}"/>
              </a:ext>
            </a:extLst>
          </p:cNvPr>
          <p:cNvSpPr txBox="1"/>
          <p:nvPr/>
        </p:nvSpPr>
        <p:spPr>
          <a:xfrm>
            <a:off x="409575" y="671691"/>
            <a:ext cx="11527215" cy="535531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it-IT" b="1" u="sng" dirty="0"/>
              <a:t>INSPIRE</a:t>
            </a:r>
            <a:r>
              <a:rPr lang="it-IT" dirty="0"/>
              <a:t> </a:t>
            </a:r>
            <a:r>
              <a:rPr lang="it-IT" dirty="0" err="1"/>
              <a:t>is</a:t>
            </a:r>
            <a:r>
              <a:rPr lang="it-IT" dirty="0"/>
              <a:t> an EU Directive (Directive 2007/2/EC),</a:t>
            </a:r>
            <a:r>
              <a:rPr lang="en-US" dirty="0"/>
              <a:t> aimed at creating an </a:t>
            </a:r>
            <a:r>
              <a:rPr lang="en-US" b="1" u="sng" dirty="0" err="1"/>
              <a:t>IN</a:t>
            </a:r>
            <a:r>
              <a:rPr lang="en-US" u="sng" dirty="0" err="1"/>
              <a:t>frastructure</a:t>
            </a:r>
            <a:r>
              <a:rPr lang="en-US" u="sng" dirty="0"/>
              <a:t> for </a:t>
            </a:r>
            <a:r>
              <a:rPr lang="en-US" b="1" u="sng" dirty="0" err="1"/>
              <a:t>SP</a:t>
            </a:r>
            <a:r>
              <a:rPr lang="en-US" u="sng" dirty="0" err="1"/>
              <a:t>atial</a:t>
            </a:r>
            <a:r>
              <a:rPr lang="en-US" u="sng" dirty="0"/>
              <a:t> </a:t>
            </a:r>
            <a:r>
              <a:rPr lang="en-US" b="1" u="sng" dirty="0"/>
              <a:t>I</a:t>
            </a:r>
            <a:r>
              <a:rPr lang="en-US" u="sng" dirty="0"/>
              <a:t>nformation in </a:t>
            </a:r>
            <a:r>
              <a:rPr lang="en-US" u="sng" dirty="0" err="1"/>
              <a:t>Eu</a:t>
            </a:r>
            <a:r>
              <a:rPr lang="en-US" b="1" u="sng" dirty="0" err="1"/>
              <a:t>R</a:t>
            </a:r>
            <a:r>
              <a:rPr lang="en-US" u="sng" dirty="0" err="1"/>
              <a:t>op</a:t>
            </a:r>
            <a:r>
              <a:rPr lang="en-US" b="1" u="sng" dirty="0" err="1"/>
              <a:t>E</a:t>
            </a:r>
            <a:r>
              <a:rPr lang="en-US" u="sng" dirty="0"/>
              <a:t> </a:t>
            </a:r>
            <a:r>
              <a:rPr lang="en-US" dirty="0"/>
              <a:t>facilitating the sharing and re-use of data across the EU in support of environmental policy and decision-making.</a:t>
            </a:r>
            <a:r>
              <a:rPr lang="it-IT" dirty="0"/>
              <a:t>  </a:t>
            </a:r>
          </a:p>
          <a:p>
            <a:pPr marL="285750" indent="-285750">
              <a:buFont typeface="Arial" panose="020B0604020202020204" pitchFamily="34" charset="0"/>
              <a:buChar char="•"/>
            </a:pPr>
            <a:r>
              <a:rPr lang="it-IT" dirty="0"/>
              <a:t>INSPIRE sets the </a:t>
            </a:r>
            <a:r>
              <a:rPr lang="it-IT" b="1" u="sng" dirty="0" err="1"/>
              <a:t>Implementing</a:t>
            </a:r>
            <a:r>
              <a:rPr lang="it-IT" b="1" u="sng" dirty="0"/>
              <a:t> Rules (IR) </a:t>
            </a:r>
            <a:r>
              <a:rPr lang="it-IT" dirty="0"/>
              <a:t>and </a:t>
            </a:r>
            <a:r>
              <a:rPr lang="it-IT" b="1" u="sng" dirty="0"/>
              <a:t>Technical </a:t>
            </a:r>
            <a:r>
              <a:rPr lang="it-IT" b="1" u="sng" dirty="0" err="1"/>
              <a:t>Guidelines</a:t>
            </a:r>
            <a:r>
              <a:rPr lang="it-IT" b="1" u="sng" dirty="0"/>
              <a:t> (TG) </a:t>
            </a:r>
            <a:r>
              <a:rPr lang="it-IT" dirty="0"/>
              <a:t>for the </a:t>
            </a:r>
            <a:r>
              <a:rPr lang="it-IT" dirty="0" err="1"/>
              <a:t>implementation</a:t>
            </a:r>
            <a:r>
              <a:rPr lang="en-US" dirty="0"/>
              <a:t>, and a specific technical guideline for Soil Theme exists.</a:t>
            </a:r>
          </a:p>
          <a:p>
            <a:pPr marL="285750" indent="-285750">
              <a:buFont typeface="Arial" panose="020B0604020202020204" pitchFamily="34" charset="0"/>
              <a:buChar char="•"/>
            </a:pPr>
            <a:r>
              <a:rPr lang="en-US" dirty="0"/>
              <a:t>Some </a:t>
            </a:r>
            <a:r>
              <a:rPr lang="en-US" b="1" u="sng" dirty="0"/>
              <a:t>simplification of INSPIRE </a:t>
            </a:r>
            <a:r>
              <a:rPr lang="en-US" dirty="0"/>
              <a:t>has been allowed to facilitate the implementation, together with a </a:t>
            </a:r>
            <a:r>
              <a:rPr lang="en-US" b="1" u="sng" dirty="0"/>
              <a:t>new governance</a:t>
            </a:r>
          </a:p>
          <a:p>
            <a:pPr marL="285750" indent="-285750">
              <a:buFont typeface="Arial" panose="020B0604020202020204" pitchFamily="34" charset="0"/>
              <a:buChar char="•"/>
            </a:pPr>
            <a:r>
              <a:rPr lang="en-US" dirty="0"/>
              <a:t>The </a:t>
            </a:r>
            <a:r>
              <a:rPr lang="en-US" b="1" u="sng" dirty="0"/>
              <a:t>INSPIRE Good Practice </a:t>
            </a:r>
            <a:r>
              <a:rPr lang="en-US" dirty="0"/>
              <a:t>mechanism is part of this new INSPIRE governance.</a:t>
            </a:r>
          </a:p>
          <a:p>
            <a:pPr marL="285750" indent="-285750">
              <a:buFont typeface="Arial" panose="020B0604020202020204" pitchFamily="34" charset="0"/>
              <a:buChar char="•"/>
            </a:pPr>
            <a:r>
              <a:rPr lang="en-US" dirty="0"/>
              <a:t>Following the </a:t>
            </a:r>
            <a:r>
              <a:rPr lang="it-IT" dirty="0"/>
              <a:t>INSPIRE </a:t>
            </a:r>
            <a:r>
              <a:rPr lang="it-IT" dirty="0" err="1"/>
              <a:t>implementing</a:t>
            </a:r>
            <a:r>
              <a:rPr lang="it-IT" dirty="0"/>
              <a:t> rules (IR) the format for data sharing </a:t>
            </a:r>
            <a:r>
              <a:rPr lang="it-IT" dirty="0" err="1"/>
              <a:t>should</a:t>
            </a:r>
            <a:r>
              <a:rPr lang="it-IT" dirty="0"/>
              <a:t> be </a:t>
            </a:r>
            <a:r>
              <a:rPr lang="it-IT" b="1" dirty="0"/>
              <a:t>GML</a:t>
            </a:r>
            <a:r>
              <a:rPr lang="en-US" dirty="0"/>
              <a:t>, but the use </a:t>
            </a:r>
            <a:r>
              <a:rPr lang="en-US" b="1" u="sng" dirty="0" err="1"/>
              <a:t>GeoPackage</a:t>
            </a:r>
            <a:r>
              <a:rPr lang="en-US" b="1" u="sng" dirty="0"/>
              <a:t> encoding has been allowed as a Good Practice</a:t>
            </a:r>
            <a:r>
              <a:rPr lang="en-US" dirty="0"/>
              <a:t>.</a:t>
            </a:r>
          </a:p>
          <a:p>
            <a:pPr marL="285750" indent="-285750">
              <a:buFont typeface="Arial" panose="020B0604020202020204" pitchFamily="34" charset="0"/>
              <a:buChar char="•"/>
            </a:pPr>
            <a:r>
              <a:rPr lang="en-US" dirty="0"/>
              <a:t>Developed by OGC as an open format for geospatial information, the “</a:t>
            </a:r>
            <a:r>
              <a:rPr lang="en-US" dirty="0" err="1"/>
              <a:t>GeoPackage</a:t>
            </a:r>
            <a:r>
              <a:rPr lang="en-US" dirty="0"/>
              <a:t> is an open, platform-independent, portable, self-describing, compact format for transferring geospatial information”. A single file can store and handle large numbers of spatial features and related attributes in a relatively small size. It can also store tile matrix sets of imagery, raster maps, tile gridded coverage data, metadata and schema constraints. It is particularly suitable for use in a GIS (desktop) environment.</a:t>
            </a:r>
          </a:p>
          <a:p>
            <a:pPr marL="285750" indent="-285750">
              <a:buFont typeface="Arial" panose="020B0604020202020204" pitchFamily="34" charset="0"/>
              <a:buChar char="•"/>
            </a:pPr>
            <a:r>
              <a:rPr lang="en-US" dirty="0"/>
              <a:t>EJP SOIL has developed a </a:t>
            </a:r>
            <a:r>
              <a:rPr lang="en-US" b="1" u="sng" dirty="0"/>
              <a:t>INSPIRE SOIL GEOPACKAGE template</a:t>
            </a:r>
            <a:r>
              <a:rPr lang="en-US" dirty="0"/>
              <a:t>, following the approved vector and O&amp;M INSPIRE UML models for Soil, combined with the Sensor Observation Service (SOS) standard.</a:t>
            </a:r>
          </a:p>
          <a:p>
            <a:pPr marL="285750" indent="-285750">
              <a:buFont typeface="Arial" panose="020B0604020202020204" pitchFamily="34" charset="0"/>
              <a:buChar char="•"/>
            </a:pPr>
            <a:r>
              <a:rPr lang="en-US" dirty="0"/>
              <a:t>The EJPSOIL INSPIRE SOIL GEOPACKAGE has been transformed to GML structure and </a:t>
            </a:r>
            <a:r>
              <a:rPr lang="en-US" b="1" u="sng" dirty="0"/>
              <a:t>successfully validated inside the INSPIRE validator</a:t>
            </a:r>
            <a:r>
              <a:rPr lang="en-US" dirty="0"/>
              <a:t>.</a:t>
            </a:r>
          </a:p>
          <a:p>
            <a:pPr marL="285750" indent="-285750">
              <a:buFont typeface="Arial" panose="020B0604020202020204" pitchFamily="34" charset="0"/>
              <a:buChar char="•"/>
            </a:pPr>
            <a:r>
              <a:rPr lang="en-US" b="1" dirty="0">
                <a:solidFill>
                  <a:schemeClr val="accent5">
                    <a:lumMod val="75000"/>
                  </a:schemeClr>
                </a:solidFill>
              </a:rPr>
              <a:t>Given the successful validation, the INSPIRE SOIL GEOPACKAGE developed by EJPSOIL can be used </a:t>
            </a:r>
            <a:r>
              <a:rPr lang="en-US" b="1">
                <a:solidFill>
                  <a:schemeClr val="accent5">
                    <a:lumMod val="75000"/>
                  </a:schemeClr>
                </a:solidFill>
              </a:rPr>
              <a:t>as a template </a:t>
            </a:r>
            <a:r>
              <a:rPr lang="en-US" b="1" dirty="0">
                <a:solidFill>
                  <a:schemeClr val="accent5">
                    <a:lumMod val="75000"/>
                  </a:schemeClr>
                </a:solidFill>
              </a:rPr>
              <a:t>by EU Member State for INSPIRE compliant soil data sharing. </a:t>
            </a:r>
            <a:endParaRPr lang="it-IT">
              <a:solidFill>
                <a:schemeClr val="accent5">
                  <a:lumMod val="75000"/>
                </a:schemeClr>
              </a:solidFill>
            </a:endParaRPr>
          </a:p>
        </p:txBody>
      </p:sp>
      <p:sp>
        <p:nvSpPr>
          <p:cNvPr id="3" name="Rettangolo con angoli arrotondati 2">
            <a:extLst>
              <a:ext uri="{FF2B5EF4-FFF2-40B4-BE49-F238E27FC236}">
                <a16:creationId xmlns:a16="http://schemas.microsoft.com/office/drawing/2014/main" id="{A513462B-07D4-6EFA-CF44-6ECA39D0DF8E}"/>
              </a:ext>
            </a:extLst>
          </p:cNvPr>
          <p:cNvSpPr/>
          <p:nvPr/>
        </p:nvSpPr>
        <p:spPr>
          <a:xfrm>
            <a:off x="735291" y="5415908"/>
            <a:ext cx="11038543" cy="585196"/>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Footer Placeholder 4">
            <a:extLst>
              <a:ext uri="{FF2B5EF4-FFF2-40B4-BE49-F238E27FC236}">
                <a16:creationId xmlns:a16="http://schemas.microsoft.com/office/drawing/2014/main" id="{ED64D166-2468-C956-B3D6-C6610FA7CBFA}"/>
              </a:ext>
            </a:extLst>
          </p:cNvPr>
          <p:cNvSpPr>
            <a:spLocks noGrp="1"/>
          </p:cNvSpPr>
          <p:nvPr>
            <p:ph type="ftr" sz="quarter" idx="11"/>
          </p:nvPr>
        </p:nvSpPr>
        <p:spPr>
          <a:xfrm>
            <a:off x="4038600" y="6356352"/>
            <a:ext cx="4114800" cy="365125"/>
          </a:xfrm>
        </p:spPr>
        <p:txBody>
          <a:bodyPr/>
          <a:lstStyle/>
          <a:p>
            <a:pPr>
              <a:spcAft>
                <a:spcPts val="600"/>
              </a:spcAft>
            </a:pPr>
            <a:r>
              <a:rPr lang="en-US" dirty="0"/>
              <a:t>4th Workshop on INSPIRE SOIL Geopackage - 13</a:t>
            </a:r>
            <a:r>
              <a:rPr lang="en-US" baseline="30000" dirty="0"/>
              <a:t>th</a:t>
            </a:r>
            <a:r>
              <a:rPr lang="en-US" dirty="0"/>
              <a:t> January 2025</a:t>
            </a:r>
            <a:endParaRPr lang="en-GB" dirty="0"/>
          </a:p>
        </p:txBody>
      </p:sp>
    </p:spTree>
    <p:extLst>
      <p:ext uri="{BB962C8B-B14F-4D97-AF65-F5344CB8AC3E}">
        <p14:creationId xmlns:p14="http://schemas.microsoft.com/office/powerpoint/2010/main" val="233686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14B0E-30EB-9721-BF01-44754E4973BD}"/>
            </a:ext>
          </a:extLst>
        </p:cNvPr>
        <p:cNvGrpSpPr/>
        <p:nvPr/>
      </p:nvGrpSpPr>
      <p:grpSpPr>
        <a:xfrm>
          <a:off x="0" y="0"/>
          <a:ext cx="0" cy="0"/>
          <a:chOff x="0" y="0"/>
          <a:chExt cx="0" cy="0"/>
        </a:xfrm>
      </p:grpSpPr>
      <p:pic>
        <p:nvPicPr>
          <p:cNvPr id="5" name="Immagine 4">
            <a:extLst>
              <a:ext uri="{FF2B5EF4-FFF2-40B4-BE49-F238E27FC236}">
                <a16:creationId xmlns:a16="http://schemas.microsoft.com/office/drawing/2014/main" id="{87A66F39-F2B6-F6DA-23A5-7D0CF8BCEB31}"/>
              </a:ext>
            </a:extLst>
          </p:cNvPr>
          <p:cNvPicPr/>
          <p:nvPr/>
        </p:nvPicPr>
        <p:blipFill>
          <a:blip r:embed="rId2">
            <a:extLst>
              <a:ext uri="{28A0092B-C50C-407E-A947-70E740481C1C}">
                <a14:useLocalDpi xmlns:a14="http://schemas.microsoft.com/office/drawing/2010/main" val="0"/>
              </a:ext>
            </a:extLst>
          </a:blip>
          <a:stretch>
            <a:fillRect/>
          </a:stretch>
        </p:blipFill>
        <p:spPr>
          <a:xfrm>
            <a:off x="10501869" y="6258512"/>
            <a:ext cx="1434921" cy="419048"/>
          </a:xfrm>
          <a:prstGeom prst="rect">
            <a:avLst/>
          </a:prstGeom>
        </p:spPr>
      </p:pic>
      <p:pic>
        <p:nvPicPr>
          <p:cNvPr id="6" name="Elemento grafico 5">
            <a:extLst>
              <a:ext uri="{FF2B5EF4-FFF2-40B4-BE49-F238E27FC236}">
                <a16:creationId xmlns:a16="http://schemas.microsoft.com/office/drawing/2014/main" id="{FF4B4E40-F610-97FC-03EC-8CFD632506D6}"/>
              </a:ext>
            </a:extLst>
          </p:cNvPr>
          <p:cNvPicPr/>
          <p:nvPr/>
        </p:nvPicPr>
        <p:blipFill>
          <a:blip r:embed="rId3">
            <a:extLst>
              <a:ext uri="{96DAC541-7B7A-43D3-8B79-37D633B846F1}">
                <asvg:svgBlip xmlns:asvg="http://schemas.microsoft.com/office/drawing/2016/SVG/main" r:embed="rId4"/>
              </a:ext>
            </a:extLst>
          </a:blip>
          <a:stretch>
            <a:fillRect/>
          </a:stretch>
        </p:blipFill>
        <p:spPr>
          <a:xfrm>
            <a:off x="8586507" y="5941920"/>
            <a:ext cx="1581150" cy="876300"/>
          </a:xfrm>
          <a:prstGeom prst="rect">
            <a:avLst/>
          </a:prstGeom>
        </p:spPr>
      </p:pic>
      <p:sp>
        <p:nvSpPr>
          <p:cNvPr id="8" name="Title 1">
            <a:extLst>
              <a:ext uri="{FF2B5EF4-FFF2-40B4-BE49-F238E27FC236}">
                <a16:creationId xmlns:a16="http://schemas.microsoft.com/office/drawing/2014/main" id="{359CA31B-4264-F8B2-0949-D263A55A8A18}"/>
              </a:ext>
            </a:extLst>
          </p:cNvPr>
          <p:cNvSpPr txBox="1">
            <a:spLocks/>
          </p:cNvSpPr>
          <p:nvPr/>
        </p:nvSpPr>
        <p:spPr>
          <a:xfrm>
            <a:off x="1304925" y="965201"/>
            <a:ext cx="10058400" cy="2387600"/>
          </a:xfrm>
          <a:prstGeom prst="rect">
            <a:avLst/>
          </a:prstGeom>
        </p:spPr>
        <p:txBody>
          <a:bodyPr vert="horz" lIns="91440" tIns="45720" rIns="91440" bIns="45720" rtlCol="0" anchor="b">
            <a:normAutofit fontScale="97500"/>
          </a:bodyPr>
          <a:lstStyle>
            <a:lvl1pPr algn="ctr" defTabSz="514350" rtl="0" eaLnBrk="1" latinLnBrk="0" hangingPunct="1">
              <a:lnSpc>
                <a:spcPct val="90000"/>
              </a:lnSpc>
              <a:spcBef>
                <a:spcPct val="0"/>
              </a:spcBef>
              <a:buNone/>
              <a:defRPr sz="3375" kern="1200" baseline="0">
                <a:solidFill>
                  <a:srgbClr val="30B2C2"/>
                </a:solidFill>
                <a:latin typeface="Verdana" panose="020B0604030504040204" pitchFamily="34" charset="0"/>
                <a:ea typeface="Verdana" panose="020B0604030504040204" pitchFamily="34" charset="0"/>
                <a:cs typeface="+mj-cs"/>
              </a:defRPr>
            </a:lvl1pPr>
          </a:lstStyle>
          <a:p>
            <a:r>
              <a:rPr lang="it-IT" sz="3600" b="1" dirty="0">
                <a:solidFill>
                  <a:schemeClr val="accent1">
                    <a:lumMod val="75000"/>
                  </a:schemeClr>
                </a:solidFill>
                <a:latin typeface="+mn-lt"/>
                <a:ea typeface="Verdana"/>
              </a:rPr>
              <a:t>The INSPIRE SO GPKG</a:t>
            </a:r>
            <a:endParaRPr lang="en-US" sz="3600" b="1" dirty="0">
              <a:solidFill>
                <a:schemeClr val="accent1">
                  <a:lumMod val="75000"/>
                </a:schemeClr>
              </a:solidFill>
              <a:latin typeface="+mn-lt"/>
              <a:ea typeface="Verdana"/>
            </a:endParaRPr>
          </a:p>
          <a:p>
            <a:br>
              <a:rPr lang="en-US" dirty="0">
                <a:solidFill>
                  <a:srgbClr val="0A0A0A"/>
                </a:solidFill>
                <a:latin typeface="Open Sans" panose="020B0606030504020204" pitchFamily="34" charset="0"/>
              </a:rPr>
            </a:br>
            <a:br>
              <a:rPr lang="en-US" dirty="0">
                <a:solidFill>
                  <a:srgbClr val="0A0A0A"/>
                </a:solidFill>
                <a:latin typeface="Open Sans" panose="020B0606030504020204" pitchFamily="34" charset="0"/>
              </a:rPr>
            </a:br>
            <a:r>
              <a:rPr lang="en-US" sz="1800" dirty="0">
                <a:solidFill>
                  <a:srgbClr val="0A0A0A"/>
                </a:solidFill>
                <a:latin typeface="Open Sans" panose="020B0606030504020204" pitchFamily="34" charset="0"/>
              </a:rPr>
              <a:t>A Good Practice to facilitate the encoding of soil data in accordance with the INSPIRE Soil Data Specifications</a:t>
            </a:r>
            <a:endParaRPr lang="en-GB" sz="1800" dirty="0">
              <a:latin typeface="Verdana"/>
              <a:ea typeface="Verdana"/>
            </a:endParaRPr>
          </a:p>
        </p:txBody>
      </p:sp>
      <p:sp>
        <p:nvSpPr>
          <p:cNvPr id="10" name="Sottotitolo 9">
            <a:extLst>
              <a:ext uri="{FF2B5EF4-FFF2-40B4-BE49-F238E27FC236}">
                <a16:creationId xmlns:a16="http://schemas.microsoft.com/office/drawing/2014/main" id="{C0370B25-3D65-501A-BAA4-2ABC7F27201B}"/>
              </a:ext>
            </a:extLst>
          </p:cNvPr>
          <p:cNvSpPr>
            <a:spLocks noGrp="1"/>
          </p:cNvSpPr>
          <p:nvPr>
            <p:ph type="subTitle" idx="1"/>
          </p:nvPr>
        </p:nvSpPr>
        <p:spPr/>
        <p:txBody>
          <a:bodyPr>
            <a:normAutofit lnSpcReduction="10000"/>
          </a:bodyPr>
          <a:lstStyle/>
          <a:p>
            <a:r>
              <a:rPr lang="en-US" sz="2800" dirty="0">
                <a:latin typeface="Verdana"/>
                <a:ea typeface="Verdana"/>
              </a:rPr>
              <a:t>Resume to the INSPIRE-SOIL </a:t>
            </a:r>
            <a:r>
              <a:rPr lang="en-US" sz="2800" dirty="0" err="1">
                <a:latin typeface="Verdana"/>
                <a:ea typeface="Verdana"/>
              </a:rPr>
              <a:t>Geopackage</a:t>
            </a:r>
            <a:r>
              <a:rPr lang="en-US" sz="2800" dirty="0">
                <a:latin typeface="Verdana"/>
                <a:ea typeface="Verdana"/>
              </a:rPr>
              <a:t>, </a:t>
            </a:r>
            <a:r>
              <a:rPr lang="en-US" sz="2800" dirty="0">
                <a:ea typeface="Verdana"/>
              </a:rPr>
              <a:t>INSPIRE Soil </a:t>
            </a:r>
            <a:r>
              <a:rPr lang="en-US" sz="2800" dirty="0" err="1">
                <a:ea typeface="Verdana"/>
              </a:rPr>
              <a:t>Geopackage</a:t>
            </a:r>
            <a:r>
              <a:rPr lang="en-US" sz="2800" dirty="0">
                <a:ea typeface="Verdana"/>
              </a:rPr>
              <a:t> model,</a:t>
            </a:r>
          </a:p>
          <a:p>
            <a:r>
              <a:rPr lang="en-US" sz="2800" dirty="0" err="1">
                <a:ea typeface="Verdana"/>
              </a:rPr>
              <a:t>Observation&amp;Measurements</a:t>
            </a:r>
            <a:r>
              <a:rPr lang="en-US" sz="2800" dirty="0">
                <a:ea typeface="Verdana"/>
              </a:rPr>
              <a:t> (O&amp;M)</a:t>
            </a:r>
          </a:p>
          <a:p>
            <a:r>
              <a:rPr lang="en-US" sz="2800" dirty="0">
                <a:ea typeface="Verdana"/>
              </a:rPr>
              <a:t>Short introduction to </a:t>
            </a:r>
            <a:r>
              <a:rPr lang="en-US" sz="2800" dirty="0" err="1">
                <a:ea typeface="Verdana"/>
              </a:rPr>
              <a:t>Codelists</a:t>
            </a:r>
            <a:r>
              <a:rPr lang="en-US" sz="2800" dirty="0">
                <a:ea typeface="Verdana"/>
              </a:rPr>
              <a:t> &amp; Ontologies</a:t>
            </a:r>
          </a:p>
          <a:p>
            <a:endParaRPr lang="en-US" sz="2800" dirty="0">
              <a:latin typeface="Verdana"/>
              <a:ea typeface="Verdana"/>
            </a:endParaRPr>
          </a:p>
          <a:p>
            <a:endParaRPr lang="en-US" dirty="0"/>
          </a:p>
        </p:txBody>
      </p:sp>
    </p:spTree>
    <p:extLst>
      <p:ext uri="{BB962C8B-B14F-4D97-AF65-F5344CB8AC3E}">
        <p14:creationId xmlns:p14="http://schemas.microsoft.com/office/powerpoint/2010/main" val="3448556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952EC08-FCAB-72CA-DAAD-67BA16B954C1}"/>
              </a:ext>
            </a:extLst>
          </p:cNvPr>
          <p:cNvSpPr txBox="1">
            <a:spLocks/>
          </p:cNvSpPr>
          <p:nvPr/>
        </p:nvSpPr>
        <p:spPr>
          <a:xfrm>
            <a:off x="1524000" y="1464195"/>
            <a:ext cx="9144000" cy="2387600"/>
          </a:xfrm>
          <a:prstGeom prst="rect">
            <a:avLst/>
          </a:prstGeom>
        </p:spPr>
        <p:txBody>
          <a:bodyPr vert="horz" lIns="91440" tIns="45720" rIns="91440" bIns="45720" rtlCol="0" anchor="b">
            <a:normAutofit lnSpcReduction="10000"/>
          </a:bodyPr>
          <a:lstStyle>
            <a:lvl1pPr algn="ctr" defTabSz="514350" rtl="0" eaLnBrk="1" latinLnBrk="0" hangingPunct="1">
              <a:lnSpc>
                <a:spcPct val="90000"/>
              </a:lnSpc>
              <a:spcBef>
                <a:spcPct val="0"/>
              </a:spcBef>
              <a:buNone/>
              <a:defRPr sz="3375" kern="1200">
                <a:solidFill>
                  <a:srgbClr val="30B2C2"/>
                </a:solidFill>
                <a:latin typeface="Verdana" panose="020B0604030504040204" pitchFamily="34" charset="0"/>
                <a:ea typeface="Verdana" panose="020B0604030504040204" pitchFamily="34" charset="0"/>
                <a:cs typeface="+mj-cs"/>
              </a:defRPr>
            </a:lvl1pPr>
          </a:lstStyle>
          <a:p>
            <a:endParaRPr lang="da-DK" sz="4400" b="1" dirty="0">
              <a:solidFill>
                <a:schemeClr val="accent5">
                  <a:lumMod val="50000"/>
                </a:schemeClr>
              </a:solidFill>
            </a:endParaRPr>
          </a:p>
          <a:p>
            <a:endParaRPr lang="da-DK" sz="4400" b="1" dirty="0">
              <a:solidFill>
                <a:schemeClr val="accent5">
                  <a:lumMod val="50000"/>
                </a:schemeClr>
              </a:solidFill>
            </a:endParaRPr>
          </a:p>
          <a:p>
            <a:r>
              <a:rPr lang="da-DK" sz="4400" b="1" dirty="0">
                <a:solidFill>
                  <a:schemeClr val="accent5">
                    <a:lumMod val="50000"/>
                  </a:schemeClr>
                </a:solidFill>
              </a:rPr>
              <a:t>INSPIRE SOIL </a:t>
            </a:r>
            <a:r>
              <a:rPr lang="en-US" sz="4400" b="1" dirty="0">
                <a:solidFill>
                  <a:schemeClr val="accent5">
                    <a:lumMod val="50000"/>
                  </a:schemeClr>
                </a:solidFill>
              </a:rPr>
              <a:t>Geopackage</a:t>
            </a:r>
            <a:r>
              <a:rPr lang="en-US" sz="4400" dirty="0">
                <a:latin typeface="+mn-lt"/>
                <a:ea typeface="Verdana"/>
              </a:rPr>
              <a:t> </a:t>
            </a:r>
            <a:r>
              <a:rPr lang="en-US" sz="4400" b="1" dirty="0">
                <a:solidFill>
                  <a:schemeClr val="accent5">
                    <a:lumMod val="50000"/>
                  </a:schemeClr>
                </a:solidFill>
              </a:rPr>
              <a:t>model structure</a:t>
            </a:r>
          </a:p>
          <a:p>
            <a:endParaRPr lang="da-DK" sz="4400" b="1" dirty="0"/>
          </a:p>
        </p:txBody>
      </p:sp>
      <p:pic>
        <p:nvPicPr>
          <p:cNvPr id="7" name="Immagine 6">
            <a:extLst>
              <a:ext uri="{FF2B5EF4-FFF2-40B4-BE49-F238E27FC236}">
                <a16:creationId xmlns:a16="http://schemas.microsoft.com/office/drawing/2014/main" id="{B026B55A-BC48-AD37-E286-696D1FAA6DAA}"/>
              </a:ext>
            </a:extLst>
          </p:cNvPr>
          <p:cNvPicPr/>
          <p:nvPr/>
        </p:nvPicPr>
        <p:blipFill>
          <a:blip r:embed="rId3">
            <a:extLst>
              <a:ext uri="{28A0092B-C50C-407E-A947-70E740481C1C}">
                <a14:useLocalDpi xmlns:a14="http://schemas.microsoft.com/office/drawing/2010/main" val="0"/>
              </a:ext>
            </a:extLst>
          </a:blip>
          <a:stretch>
            <a:fillRect/>
          </a:stretch>
        </p:blipFill>
        <p:spPr>
          <a:xfrm>
            <a:off x="10501869" y="6258512"/>
            <a:ext cx="1434921" cy="419048"/>
          </a:xfrm>
          <a:prstGeom prst="rect">
            <a:avLst/>
          </a:prstGeom>
        </p:spPr>
      </p:pic>
      <p:pic>
        <p:nvPicPr>
          <p:cNvPr id="8" name="Elemento grafico 7">
            <a:extLst>
              <a:ext uri="{FF2B5EF4-FFF2-40B4-BE49-F238E27FC236}">
                <a16:creationId xmlns:a16="http://schemas.microsoft.com/office/drawing/2014/main" id="{5CAB1B14-BDE9-0D84-29AC-602AB87467CF}"/>
              </a:ext>
            </a:extLst>
          </p:cNvPr>
          <p:cNvPicPr/>
          <p:nvPr/>
        </p:nvPicPr>
        <p:blipFill>
          <a:blip r:embed="rId4">
            <a:extLst>
              <a:ext uri="{96DAC541-7B7A-43D3-8B79-37D633B846F1}">
                <asvg:svgBlip xmlns:asvg="http://schemas.microsoft.com/office/drawing/2016/SVG/main" r:embed="rId5"/>
              </a:ext>
            </a:extLst>
          </a:blip>
          <a:stretch>
            <a:fillRect/>
          </a:stretch>
        </p:blipFill>
        <p:spPr>
          <a:xfrm>
            <a:off x="8586507" y="5941920"/>
            <a:ext cx="1581150" cy="876300"/>
          </a:xfrm>
          <a:prstGeom prst="rect">
            <a:avLst/>
          </a:prstGeom>
        </p:spPr>
      </p:pic>
    </p:spTree>
    <p:extLst>
      <p:ext uri="{BB962C8B-B14F-4D97-AF65-F5344CB8AC3E}">
        <p14:creationId xmlns:p14="http://schemas.microsoft.com/office/powerpoint/2010/main" val="224664536"/>
      </p:ext>
    </p:extLst>
  </p:cSld>
  <p:clrMapOvr>
    <a:masterClrMapping/>
  </p:clrMapOvr>
</p:sld>
</file>

<file path=ppt/theme/theme1.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JP SOIL 16-9 final" id="{23280B30-2638-4619-A973-B34933BAE391}" vid="{C855AECC-8546-4906-AE63-C6210FCD267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be1ff8e-b0da-4690-a2a3-57fb8b7a9655" xsi:nil="true"/>
    <lcf76f155ced4ddcb4097134ff3c332f xmlns="7fbac4a6-d9f2-4c79-93ab-e00c886a27c5">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C1E06AC8647BA04FB33EF23A952AD46E" ma:contentTypeVersion="14" ma:contentTypeDescription="Creare un nuovo documento." ma:contentTypeScope="" ma:versionID="bd5095337c372e28fd6be04d85445050">
  <xsd:schema xmlns:xsd="http://www.w3.org/2001/XMLSchema" xmlns:xs="http://www.w3.org/2001/XMLSchema" xmlns:p="http://schemas.microsoft.com/office/2006/metadata/properties" xmlns:ns2="7fbac4a6-d9f2-4c79-93ab-e00c886a27c5" xmlns:ns3="fbe1ff8e-b0da-4690-a2a3-57fb8b7a9655" targetNamespace="http://schemas.microsoft.com/office/2006/metadata/properties" ma:root="true" ma:fieldsID="05a358583488ffb8a84e8ab70aab7ffb" ns2:_="" ns3:_="">
    <xsd:import namespace="7fbac4a6-d9f2-4c79-93ab-e00c886a27c5"/>
    <xsd:import namespace="fbe1ff8e-b0da-4690-a2a3-57fb8b7a965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bac4a6-d9f2-4c79-93ab-e00c886a27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Tag immagine" ma:readOnly="false" ma:fieldId="{5cf76f15-5ced-4ddc-b409-7134ff3c332f}" ma:taxonomyMulti="true" ma:sspId="01ce8ef9-eba9-4a18-9b82-58e3bed703ac"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be1ff8e-b0da-4690-a2a3-57fb8b7a9655"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44d9d1fa-99b8-42c0-a26a-ad75f1588c7e}" ma:internalName="TaxCatchAll" ma:showField="CatchAllData" ma:web="fbe1ff8e-b0da-4690-a2a3-57fb8b7a9655">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Condiviso con dettagl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9E100-FF1E-408B-9D41-A4D7A789AC7C}">
  <ds:schemaRefs>
    <ds:schemaRef ds:uri="http://schemas.openxmlformats.org/package/2006/metadata/core-properties"/>
    <ds:schemaRef ds:uri="http://purl.org/dc/dcmitype/"/>
    <ds:schemaRef ds:uri="http://purl.org/dc/terms/"/>
    <ds:schemaRef ds:uri="http://schemas.microsoft.com/office/2006/documentManagement/types"/>
    <ds:schemaRef ds:uri="fbe1ff8e-b0da-4690-a2a3-57fb8b7a9655"/>
    <ds:schemaRef ds:uri="http://www.w3.org/XML/1998/namespace"/>
    <ds:schemaRef ds:uri="7fbac4a6-d9f2-4c79-93ab-e00c886a27c5"/>
    <ds:schemaRef ds:uri="http://purl.org/dc/elements/1.1/"/>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8145CA5F-FC70-4597-9E77-9DF79B8B1C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bac4a6-d9f2-4c79-93ab-e00c886a27c5"/>
    <ds:schemaRef ds:uri="fbe1ff8e-b0da-4690-a2a3-57fb8b7a96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0D8FB96-C33B-4773-91DE-976AE15C45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2003</TotalTime>
  <Words>3080</Words>
  <Application>Microsoft Office PowerPoint</Application>
  <PresentationFormat>Widescreen</PresentationFormat>
  <Paragraphs>408</Paragraphs>
  <Slides>63</Slides>
  <Notes>28</Notes>
  <HiddenSlides>0</HiddenSlides>
  <MMClips>3</MMClips>
  <ScaleCrop>false</ScaleCrop>
  <HeadingPairs>
    <vt:vector size="6" baseType="variant">
      <vt:variant>
        <vt:lpstr>Caratteri utilizzati</vt:lpstr>
      </vt:variant>
      <vt:variant>
        <vt:i4>12</vt:i4>
      </vt:variant>
      <vt:variant>
        <vt:lpstr>Tema</vt:lpstr>
      </vt:variant>
      <vt:variant>
        <vt:i4>1</vt:i4>
      </vt:variant>
      <vt:variant>
        <vt:lpstr>Titoli diapositive</vt:lpstr>
      </vt:variant>
      <vt:variant>
        <vt:i4>63</vt:i4>
      </vt:variant>
    </vt:vector>
  </HeadingPairs>
  <TitlesOfParts>
    <vt:vector size="76" baseType="lpstr">
      <vt:lpstr>-apple-system</vt:lpstr>
      <vt:lpstr>Aptos</vt:lpstr>
      <vt:lpstr>Aptos Black</vt:lpstr>
      <vt:lpstr>Aptos Narrow</vt:lpstr>
      <vt:lpstr>Arial</vt:lpstr>
      <vt:lpstr>Arial,Sans-Serif</vt:lpstr>
      <vt:lpstr>Calibri</vt:lpstr>
      <vt:lpstr>Helvetica</vt:lpstr>
      <vt:lpstr>Open Sans</vt:lpstr>
      <vt:lpstr>Segoe UI</vt:lpstr>
      <vt:lpstr>Verdana</vt:lpstr>
      <vt:lpstr>WordVisiCarriageReturn_MSFontService</vt:lpstr>
      <vt:lpstr>Office-tema</vt:lpstr>
      <vt:lpstr>4 Online Workshops on the INSPIRE-Soil GeoPackage</vt:lpstr>
      <vt:lpstr>4th Workshop  INSPIRE-SOIL Geopackage implementation and extension, through the connection to existing registries of (soil) vocabularies (Codelists) and other basic principles of ontology. </vt:lpstr>
      <vt:lpstr>Presentazione standard di PowerPoint</vt:lpstr>
      <vt:lpstr>SOME RESULTS FROM THE MENTIMETER AT FIRST WORKSHOP</vt:lpstr>
      <vt:lpstr>SOME RESULTS FROM THE MENTIMETER AT FIRST WORKSHOP</vt:lpstr>
      <vt:lpstr>SOME RESULTS FROM THE MENTIMETER AT FIRST WORKSHOP</vt:lpstr>
      <vt:lpstr>SUMMARY LESSONS LEARNT AT THE FIRST WORKSHOP</vt:lpstr>
      <vt:lpstr>Presentazione standard di PowerPoint</vt:lpstr>
      <vt:lpstr>Presentazione standard di PowerPoint</vt:lpstr>
      <vt:lpstr>O&amp;M for Soil</vt:lpstr>
      <vt:lpstr>Presentazione standard di PowerPoint</vt:lpstr>
      <vt:lpstr>Observation&amp;Measurements (O&amp;M)</vt:lpstr>
      <vt:lpstr>ISO 19156:2011 Geographic information – Observations and measurements</vt:lpstr>
      <vt:lpstr>OM_Observation</vt:lpstr>
      <vt:lpstr>Soil O&amp;M Overview</vt:lpstr>
      <vt:lpstr>Presentazione standard di PowerPoint</vt:lpstr>
      <vt:lpstr>Codelists &amp; ontologies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The LUCAS Topsoil dataset   download &amp; data structure</vt:lpstr>
      <vt:lpstr>Presentazione standard di PowerPoint</vt:lpstr>
      <vt:lpstr>Presentazione standard di PowerPoint</vt:lpstr>
      <vt:lpstr>Presentazione standard di PowerPoint</vt:lpstr>
      <vt:lpstr>Presentazione standard di PowerPoint</vt:lpstr>
      <vt:lpstr>Presentazione standard di PowerPoint</vt:lpstr>
      <vt:lpstr>Population sequence  Tables &amp; Properties to be extended prior data ingestion to avoid getting executional errors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Connect to Geopackage</vt:lpstr>
      <vt:lpstr>Connect to Geopackage       R script    library(RSQLite)   library(gpkg)   My_Geop &lt;- gpkg_list_tables("C:/Users/… /Geopackage/INSPIRE_SO.gpkg")         Python script   import sqlite3   conn = sqlite3.connect("C:/Users/… /Geopackage/INSPIRE_SO.gpkg")   conn.close()   </vt:lpstr>
      <vt:lpstr>Connect to Geopackage</vt:lpstr>
      <vt:lpstr>(HALE studio transformation)      </vt:lpstr>
      <vt:lpstr>Work in progress</vt:lpstr>
      <vt:lpstr>How to use the HALE Studio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Lachi, Andrea (CREA-AA)</dc:creator>
  <cp:lastModifiedBy>L'Abate, Giovanni (CREA-AA)</cp:lastModifiedBy>
  <cp:revision>1</cp:revision>
  <dcterms:created xsi:type="dcterms:W3CDTF">2024-11-25T15:07:27Z</dcterms:created>
  <dcterms:modified xsi:type="dcterms:W3CDTF">2025-01-13T13:20:32Z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0x010100C1E06AC8647BA04FB33EF23A952AD46E</vt:lpwstr>
  </property>
  <property fmtid="{D5CDD505-2E9C-101B-9397-08002B2CF9AE}" pid="3" name="MediaServiceImageTags">
    <vt:lpwstr/>
  </property>
</Properties>
</file>